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99"/>
    <a:srgbClr val="F08E97"/>
    <a:srgbClr val="FF7C80"/>
    <a:srgbClr val="FFCCCC"/>
    <a:srgbClr val="92D050"/>
    <a:srgbClr val="D0F2AD"/>
    <a:srgbClr val="C9C9C9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3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9446-1F31-41CB-9230-A23D81239B0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6739D-F380-4AC3-BA9A-08294B140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6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59">
            <a:extLst>
              <a:ext uri="{FF2B5EF4-FFF2-40B4-BE49-F238E27FC236}">
                <a16:creationId xmlns:a16="http://schemas.microsoft.com/office/drawing/2014/main" id="{BA3C194C-9555-4B21-BD5B-992730BEB05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40266" y="453343"/>
            <a:ext cx="9425470" cy="0"/>
          </a:xfrm>
          <a:prstGeom prst="line">
            <a:avLst/>
          </a:prstGeom>
          <a:noFill/>
          <a:ln w="25400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 sz="2405" dirty="0"/>
          </a:p>
        </p:txBody>
      </p:sp>
    </p:spTree>
    <p:extLst>
      <p:ext uri="{BB962C8B-B14F-4D97-AF65-F5344CB8AC3E}">
        <p14:creationId xmlns:p14="http://schemas.microsoft.com/office/powerpoint/2010/main" val="309689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75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2D1EDA80-343F-4B20-8978-9E878A3CF4D0}"/>
              </a:ext>
            </a:extLst>
          </p:cNvPr>
          <p:cNvSpPr txBox="1">
            <a:spLocks/>
          </p:cNvSpPr>
          <p:nvPr/>
        </p:nvSpPr>
        <p:spPr>
          <a:xfrm>
            <a:off x="138736" y="0"/>
            <a:ext cx="9203295" cy="453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■補助事業名称：うきは市</a:t>
            </a:r>
            <a:r>
              <a:rPr lang="ja-JP" altLang="en-US"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小規模事業者持続化支援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補助金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170ABE15-4FC7-41E9-BB62-6EF6BF12CB8C}"/>
              </a:ext>
            </a:extLst>
          </p:cNvPr>
          <p:cNvSpPr txBox="1">
            <a:spLocks/>
          </p:cNvSpPr>
          <p:nvPr/>
        </p:nvSpPr>
        <p:spPr>
          <a:xfrm>
            <a:off x="6615107" y="489364"/>
            <a:ext cx="3132707" cy="358085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補助金申請額：</a:t>
            </a:r>
            <a:r>
              <a:rPr lang="ja-JP" altLang="en-US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5B78102-90E2-4579-8A51-07E935AABEEA}"/>
              </a:ext>
            </a:extLst>
          </p:cNvPr>
          <p:cNvSpPr/>
          <p:nvPr/>
        </p:nvSpPr>
        <p:spPr bwMode="auto">
          <a:xfrm>
            <a:off x="206395" y="1070631"/>
            <a:ext cx="9483974" cy="11521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0481625-3F11-4188-990E-01389F69BD87}"/>
              </a:ext>
            </a:extLst>
          </p:cNvPr>
          <p:cNvSpPr/>
          <p:nvPr/>
        </p:nvSpPr>
        <p:spPr bwMode="auto">
          <a:xfrm>
            <a:off x="206395" y="1070631"/>
            <a:ext cx="1440000" cy="2160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D600601-AAEF-464F-9A03-780A85900E7F}"/>
              </a:ext>
            </a:extLst>
          </p:cNvPr>
          <p:cNvSpPr/>
          <p:nvPr/>
        </p:nvSpPr>
        <p:spPr>
          <a:xfrm>
            <a:off x="215631" y="1314012"/>
            <a:ext cx="47525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5A88856-3C60-4139-8828-6ED13C13ADDB}"/>
              </a:ext>
            </a:extLst>
          </p:cNvPr>
          <p:cNvSpPr/>
          <p:nvPr/>
        </p:nvSpPr>
        <p:spPr bwMode="auto">
          <a:xfrm>
            <a:off x="206395" y="2543393"/>
            <a:ext cx="9539560" cy="24991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FAF5F36-7BE8-4730-948D-1A01EF026CAB}"/>
              </a:ext>
            </a:extLst>
          </p:cNvPr>
          <p:cNvSpPr/>
          <p:nvPr/>
        </p:nvSpPr>
        <p:spPr bwMode="auto">
          <a:xfrm>
            <a:off x="215631" y="2563249"/>
            <a:ext cx="2160000" cy="2359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本事業を通じて実施した取組等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4A3A2D6-0F0D-442A-97E8-D4992F338A99}"/>
              </a:ext>
            </a:extLst>
          </p:cNvPr>
          <p:cNvSpPr/>
          <p:nvPr/>
        </p:nvSpPr>
        <p:spPr bwMode="auto">
          <a:xfrm>
            <a:off x="973449" y="5297772"/>
            <a:ext cx="8747470" cy="10708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A9C81BA-3425-4025-BF02-AABDE4F18AC9}"/>
              </a:ext>
            </a:extLst>
          </p:cNvPr>
          <p:cNvSpPr/>
          <p:nvPr/>
        </p:nvSpPr>
        <p:spPr bwMode="auto">
          <a:xfrm>
            <a:off x="185081" y="5297772"/>
            <a:ext cx="815263" cy="10708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本事業の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95329BE1-94F5-4F24-8837-DA9A90B9D1F9}"/>
              </a:ext>
            </a:extLst>
          </p:cNvPr>
          <p:cNvSpPr txBox="1">
            <a:spLocks/>
          </p:cNvSpPr>
          <p:nvPr/>
        </p:nvSpPr>
        <p:spPr>
          <a:xfrm>
            <a:off x="138736" y="489364"/>
            <a:ext cx="9303505" cy="3580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補助事業者名：●●●●●●●●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A507947-7B82-451F-8A06-E87C7DB549E3}"/>
              </a:ext>
            </a:extLst>
          </p:cNvPr>
          <p:cNvSpPr/>
          <p:nvPr/>
        </p:nvSpPr>
        <p:spPr>
          <a:xfrm>
            <a:off x="220378" y="2834552"/>
            <a:ext cx="94145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導入した設備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・●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取組内容</a:t>
            </a:r>
            <a:endParaRPr kumimoji="0"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本事業の効果的な成果に向けた工夫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E1867FF-7064-40CE-A54B-62FC0B4B32CD}"/>
              </a:ext>
            </a:extLst>
          </p:cNvPr>
          <p:cNvSpPr/>
          <p:nvPr/>
        </p:nvSpPr>
        <p:spPr>
          <a:xfrm>
            <a:off x="1008640" y="5311701"/>
            <a:ext cx="86049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B6C2C0-37EC-F5C0-AE9B-AC5B41736287}"/>
              </a:ext>
            </a:extLst>
          </p:cNvPr>
          <p:cNvSpPr txBox="1"/>
          <p:nvPr/>
        </p:nvSpPr>
        <p:spPr>
          <a:xfrm>
            <a:off x="6214369" y="2655098"/>
            <a:ext cx="3399227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（例）</a:t>
            </a:r>
            <a:endParaRPr kumimoji="1" lang="en-US" altLang="ja-JP" sz="4800" dirty="0">
              <a:solidFill>
                <a:srgbClr val="FF0000"/>
              </a:solidFill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</a:rPr>
              <a:t>写真等</a:t>
            </a:r>
            <a:endParaRPr kumimoji="1" lang="en-US" altLang="ja-JP" sz="4800" dirty="0">
              <a:solidFill>
                <a:srgbClr val="FF0000"/>
              </a:solidFill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</a:rPr>
              <a:t>データ差込</a:t>
            </a:r>
            <a:endParaRPr kumimoji="1" lang="en-US" altLang="ja-JP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15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177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2022-08-04T22:32:35Z</dcterms:created>
  <dcterms:modified xsi:type="dcterms:W3CDTF">2023-05-01T06:08:47Z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2022-08-04T22:32:51Z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2b7ee280-f976-4559-a8f3-30150f13ed0c</vt:lpwstr>
  </property>
  <property fmtid="{D5CDD505-2E9C-101B-9397-08002B2CF9AE}" pid="8" name="MSIP_Label_ea60d57e-af5b-4752-ac57-3e4f28ca11dc_ContentBits">
    <vt:lpwstr>0</vt:lpwstr>
  </property>
</Properties>
</file>