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handoutMasterIdLst>
    <p:handoutMasterId r:id="rId5"/>
  </p:handoutMasterIdLst>
  <p:sldIdLst>
    <p:sldId id="271" r:id="rId2"/>
    <p:sldId id="270"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1245C-785C-47CF-AF09-416B59E26E98}" v="2" dt="2025-12-16T09:18:52.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666" y="-2736"/>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16T09:19:05.029" v="5357" actId="1076"/>
      <pc:docMkLst>
        <pc:docMk/>
      </pc:docMkLst>
      <pc:sldChg chg="addSp delSp modSp new mod ord">
        <pc:chgData name="神田 彩絵(KANDA Sae)" userId="c587cae1-1196-4d7b-9591-e2a9026f7c1a" providerId="ADAL" clId="{EF605649-C846-4273-9F8A-1CD31EE94738}" dt="2025-12-16T09:19:05.029" v="5357" actId="1076"/>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picChg chg="add del mod ord">
          <ac:chgData name="神田 彩絵(KANDA Sae)" userId="c587cae1-1196-4d7b-9591-e2a9026f7c1a" providerId="ADAL" clId="{EF605649-C846-4273-9F8A-1CD31EE94738}" dt="2025-12-16T09:18:50.188" v="5352" actId="478"/>
          <ac:picMkLst>
            <pc:docMk/>
            <pc:sldMk cId="3711396387" sldId="265"/>
            <ac:picMk id="2" creationId="{6981238D-5316-3697-9E2D-5C21F43FDA2E}"/>
          </ac:picMkLst>
        </pc:picChg>
        <pc:picChg chg="add del mod ord">
          <ac:chgData name="神田 彩絵(KANDA Sae)" userId="c587cae1-1196-4d7b-9591-e2a9026f7c1a" providerId="ADAL" clId="{EF605649-C846-4273-9F8A-1CD31EE94738}" dt="2025-12-16T09:16:50.414" v="5344" actId="478"/>
          <ac:picMkLst>
            <pc:docMk/>
            <pc:sldMk cId="3711396387" sldId="265"/>
            <ac:picMk id="3" creationId="{73FCDD6C-EB8B-C8D2-0162-D50B691E2196}"/>
          </ac:picMkLst>
        </pc:picChg>
        <pc:picChg chg="add mod ord">
          <ac:chgData name="神田 彩絵(KANDA Sae)" userId="c587cae1-1196-4d7b-9591-e2a9026f7c1a" providerId="ADAL" clId="{EF605649-C846-4273-9F8A-1CD31EE94738}" dt="2025-12-16T09:19:05.029" v="5357" actId="1076"/>
          <ac:picMkLst>
            <pc:docMk/>
            <pc:sldMk cId="3711396387" sldId="265"/>
            <ac:picMk id="3" creationId="{C0B103FB-56D3-B45B-47A9-AEB3B17A72E3}"/>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delSp modSp add mod">
        <pc:chgData name="神田 彩絵(KANDA Sae)" userId="c587cae1-1196-4d7b-9591-e2a9026f7c1a" providerId="ADAL" clId="{EF605649-C846-4273-9F8A-1CD31EE94738}" dt="2025-12-16T09:18:44.013" v="5351" actId="478"/>
        <pc:sldMkLst>
          <pc:docMk/>
          <pc:sldMk cId="721867636" sldId="271"/>
        </pc:sldMkLst>
        <pc:spChg chg="del mod">
          <ac:chgData name="神田 彩絵(KANDA Sae)" userId="c587cae1-1196-4d7b-9591-e2a9026f7c1a" providerId="ADAL" clId="{EF605649-C846-4273-9F8A-1CD31EE94738}" dt="2025-12-16T09:18:44.013" v="5351" actId="478"/>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6247" cy="498328"/>
          </a:xfrm>
          <a:prstGeom prst="rect">
            <a:avLst/>
          </a:prstGeom>
        </p:spPr>
        <p:txBody>
          <a:bodyPr vert="horz" lIns="92094" tIns="46048" rIns="92094" bIns="4604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49827" y="0"/>
            <a:ext cx="2946246" cy="498328"/>
          </a:xfrm>
          <a:prstGeom prst="rect">
            <a:avLst/>
          </a:prstGeom>
        </p:spPr>
        <p:txBody>
          <a:bodyPr vert="horz" lIns="92094" tIns="46048" rIns="92094" bIns="46048" rtlCol="0"/>
          <a:lstStyle>
            <a:lvl1pPr algn="r">
              <a:defRPr sz="1200"/>
            </a:lvl1pPr>
          </a:lstStyle>
          <a:p>
            <a:fld id="{11035C0A-6A21-427D-A3EB-E8A52BE8FF8D}" type="datetimeFigureOut">
              <a:rPr kumimoji="1" lang="ja-JP" altLang="en-US" smtClean="0"/>
              <a:t>2026/1/27</a:t>
            </a:fld>
            <a:endParaRPr kumimoji="1" lang="ja-JP" altLang="en-US"/>
          </a:p>
        </p:txBody>
      </p:sp>
      <p:sp>
        <p:nvSpPr>
          <p:cNvPr id="4" name="フッター プレースホルダー 3"/>
          <p:cNvSpPr>
            <a:spLocks noGrp="1"/>
          </p:cNvSpPr>
          <p:nvPr>
            <p:ph type="ftr" sz="quarter" idx="2"/>
          </p:nvPr>
        </p:nvSpPr>
        <p:spPr>
          <a:xfrm>
            <a:off x="3" y="9428311"/>
            <a:ext cx="2946247" cy="498328"/>
          </a:xfrm>
          <a:prstGeom prst="rect">
            <a:avLst/>
          </a:prstGeom>
        </p:spPr>
        <p:txBody>
          <a:bodyPr vert="horz" lIns="92094" tIns="46048" rIns="92094" bIns="460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1"/>
            <a:ext cx="2946246" cy="498328"/>
          </a:xfrm>
          <a:prstGeom prst="rect">
            <a:avLst/>
          </a:prstGeom>
        </p:spPr>
        <p:txBody>
          <a:bodyPr vert="horz" lIns="92094" tIns="46048" rIns="92094" bIns="4604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0" tIns="45649" rIns="91300" bIns="4564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0" tIns="45649" rIns="91300" bIns="45649" rtlCol="0"/>
          <a:lstStyle>
            <a:lvl1pPr algn="r">
              <a:defRPr sz="1200"/>
            </a:lvl1pPr>
          </a:lstStyle>
          <a:p>
            <a:fld id="{7072B0E7-22FF-4BC1-A758-8F10060C7725}" type="datetimeFigureOut">
              <a:rPr kumimoji="1" lang="ja-JP" altLang="en-US" smtClean="0"/>
              <a:t>2026/1/27</a:t>
            </a:fld>
            <a:endParaRPr kumimoji="1" lang="ja-JP" altLang="en-US"/>
          </a:p>
        </p:txBody>
      </p:sp>
      <p:sp>
        <p:nvSpPr>
          <p:cNvPr id="4" name="スライド イメージ プレースホルダー 3"/>
          <p:cNvSpPr>
            <a:spLocks noGrp="1" noRot="1" noChangeAspect="1"/>
          </p:cNvSpPr>
          <p:nvPr>
            <p:ph type="sldImg" idx="2"/>
          </p:nvPr>
        </p:nvSpPr>
        <p:spPr>
          <a:xfrm>
            <a:off x="2238375" y="1239838"/>
            <a:ext cx="2320925" cy="3352800"/>
          </a:xfrm>
          <a:prstGeom prst="rect">
            <a:avLst/>
          </a:prstGeom>
          <a:noFill/>
          <a:ln w="12700">
            <a:solidFill>
              <a:prstClr val="black"/>
            </a:solidFill>
          </a:ln>
        </p:spPr>
        <p:txBody>
          <a:bodyPr vert="horz" lIns="91300" tIns="45649" rIns="91300" bIns="45649"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300" tIns="45649" rIns="91300"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2"/>
            <a:ext cx="2945448" cy="497838"/>
          </a:xfrm>
          <a:prstGeom prst="rect">
            <a:avLst/>
          </a:prstGeom>
        </p:spPr>
        <p:txBody>
          <a:bodyPr vert="horz" lIns="91300" tIns="45649" rIns="91300" bIns="456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2"/>
            <a:ext cx="2945448" cy="497838"/>
          </a:xfrm>
          <a:prstGeom prst="rect">
            <a:avLst/>
          </a:prstGeom>
        </p:spPr>
        <p:txBody>
          <a:bodyPr vert="horz" lIns="91300" tIns="45649" rIns="91300" bIns="4564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27</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日（必着）までに届出書を返送するか、裏面記載の窓口まで持参ください。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638252"/>
            <a:ext cx="6732000" cy="779933"/>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 （２）の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400" b="1" u="sng" dirty="0">
                <a:solidFill>
                  <a:srgbClr val="FF0000"/>
                </a:solidFill>
                <a:latin typeface="メイリオ" panose="020B0604030504040204" pitchFamily="50" charset="-128"/>
                <a:ea typeface="メイリオ" panose="020B0604030504040204" pitchFamily="50" charset="-128"/>
              </a:rPr>
              <a:t>うきは</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市では３月中旬から順次支給を開始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吹き出し: 四角形 11">
            <a:extLst>
              <a:ext uri="{FF2B5EF4-FFF2-40B4-BE49-F238E27FC236}">
                <a16:creationId xmlns:a16="http://schemas.microsoft.com/office/drawing/2014/main" id="{F31DDBCD-5BFE-D195-E55C-7346ED6AEACA}"/>
              </a:ext>
            </a:extLst>
          </p:cNvPr>
          <p:cNvSpPr/>
          <p:nvPr/>
        </p:nvSpPr>
        <p:spPr>
          <a:xfrm>
            <a:off x="-1741702" y="4004693"/>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はプッシュ型支援が可能（申請不要）な児童、</a:t>
            </a: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は申請が必要となる児童を指す。</a:t>
            </a: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black"/>
                  </a:solidFill>
                  <a:latin typeface="メイリオ" panose="020B0604030504040204" pitchFamily="50" charset="-128"/>
                  <a:ea typeface="メイリオ" panose="020B0604030504040204" pitchFamily="50" charset="-128"/>
                </a:rPr>
                <a:t>うきは</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a:t>
              </a: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吹き出し: 四角形 34">
            <a:extLst>
              <a:ext uri="{FF2B5EF4-FFF2-40B4-BE49-F238E27FC236}">
                <a16:creationId xmlns:a16="http://schemas.microsoft.com/office/drawing/2014/main" id="{D4C9F14C-8736-353D-CE58-325DCB8CB485}"/>
              </a:ext>
            </a:extLst>
          </p:cNvPr>
          <p:cNvSpPr/>
          <p:nvPr/>
        </p:nvSpPr>
        <p:spPr>
          <a:xfrm>
            <a:off x="-1625810" y="7180144"/>
            <a:ext cx="1357746" cy="1090042"/>
          </a:xfrm>
          <a:prstGeom prst="wedgeRectCallout">
            <a:avLst>
              <a:gd name="adj1" fmla="val 51744"/>
              <a:gd name="adj2" fmla="val 78721"/>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入金の確認ができなかった場合</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とは振り込みエラーとなった場合を指す。</a:t>
            </a:r>
          </a:p>
        </p:txBody>
      </p:sp>
      <p:sp>
        <p:nvSpPr>
          <p:cNvPr id="36" name="吹き出し: 四角形 35">
            <a:extLst>
              <a:ext uri="{FF2B5EF4-FFF2-40B4-BE49-F238E27FC236}">
                <a16:creationId xmlns:a16="http://schemas.microsoft.com/office/drawing/2014/main" id="{CEFBF494-CABD-765D-8F7F-BC9606083645}"/>
              </a:ext>
            </a:extLst>
          </p:cNvPr>
          <p:cNvSpPr/>
          <p:nvPr/>
        </p:nvSpPr>
        <p:spPr>
          <a:xfrm>
            <a:off x="-1656048" y="2099310"/>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③児童手当受給口座等</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の「等」には、届出書により届け出た口座を指す。</a:t>
            </a:r>
          </a:p>
        </p:txBody>
      </p: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3565" y="1204187"/>
                <a:ext cx="225538" cy="648002"/>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ご自宅や職場などに○○市から問い合わせを行うことがありますが、ＡＴＭ（現金自動預払機）の操作をお願いすることや、支給のための手数料などの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。もし、不審な電話がかかってきた場合には、すぐにうきは市の窓口又は最寄りの警察署や警察相談専用電話（＃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77747" y="2052799"/>
            <a:ext cx="6732000" cy="1853561"/>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・令和７年</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lang="en-US" altLang="ja-JP" sz="1400" dirty="0">
              <a:latin typeface="メイリオ" panose="020B0604030504040204" pitchFamily="50" charset="-128"/>
              <a:ea typeface="メイリオ" panose="020B0604030504040204" pitchFamily="50" charset="-128"/>
            </a:endParaRPr>
          </a:p>
          <a:p>
            <a:pPr marL="179388" indent="-179388"/>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en-US" altLang="ja-JP" sz="1200" b="1" dirty="0">
                <a:solidFill>
                  <a:srgbClr val="FF0000"/>
                </a:solidFill>
                <a:latin typeface="メイリオ" panose="020B0604030504040204" pitchFamily="50" charset="-128"/>
                <a:ea typeface="メイリオ" panose="020B0604030504040204" pitchFamily="50" charset="-128"/>
              </a:rPr>
              <a:t>※</a:t>
            </a:r>
            <a:r>
              <a:rPr kumimoji="1" lang="ja-JP" altLang="en-US" sz="1200" b="1" dirty="0">
                <a:solidFill>
                  <a:srgbClr val="FF0000"/>
                </a:solidFill>
                <a:latin typeface="メイリオ" panose="020B0604030504040204" pitchFamily="50" charset="-128"/>
                <a:ea typeface="メイリオ" panose="020B0604030504040204" pitchFamily="50" charset="-128"/>
              </a:rPr>
              <a:t>ただし、</a:t>
            </a:r>
            <a:r>
              <a:rPr kumimoji="1" lang="en-US" altLang="ja-JP" sz="1200" b="1" dirty="0">
                <a:solidFill>
                  <a:srgbClr val="FF0000"/>
                </a:solidFill>
                <a:latin typeface="メイリオ" panose="020B0604030504040204" pitchFamily="50" charset="-128"/>
                <a:ea typeface="メイリオ" panose="020B0604030504040204" pitchFamily="50" charset="-128"/>
              </a:rPr>
              <a:t>1</a:t>
            </a:r>
            <a:r>
              <a:rPr kumimoji="1" lang="ja-JP" altLang="en-US" sz="1200" b="1" dirty="0">
                <a:solidFill>
                  <a:srgbClr val="FF0000"/>
                </a:solidFill>
                <a:latin typeface="メイリオ" panose="020B0604030504040204" pitchFamily="50" charset="-128"/>
                <a:ea typeface="メイリオ" panose="020B0604030504040204" pitchFamily="50" charset="-128"/>
              </a:rPr>
              <a:t>月</a:t>
            </a:r>
            <a:r>
              <a:rPr kumimoji="1" lang="en-US" altLang="ja-JP" sz="1200" b="1">
                <a:solidFill>
                  <a:srgbClr val="FF0000"/>
                </a:solidFill>
                <a:latin typeface="メイリオ" panose="020B0604030504040204" pitchFamily="50" charset="-128"/>
                <a:ea typeface="メイリオ" panose="020B0604030504040204" pitchFamily="50" charset="-128"/>
              </a:rPr>
              <a:t>30</a:t>
            </a:r>
            <a:r>
              <a:rPr kumimoji="1" lang="ja-JP" altLang="en-US" sz="1200" b="1">
                <a:solidFill>
                  <a:srgbClr val="FF0000"/>
                </a:solidFill>
                <a:latin typeface="メイリオ" panose="020B0604030504040204" pitchFamily="50" charset="-128"/>
                <a:ea typeface="メイリオ" panose="020B0604030504040204" pitchFamily="50" charset="-128"/>
              </a:rPr>
              <a:t>日</a:t>
            </a:r>
            <a:r>
              <a:rPr kumimoji="1" lang="ja-JP" altLang="en-US" sz="1200" b="1" dirty="0">
                <a:solidFill>
                  <a:srgbClr val="FF0000"/>
                </a:solidFill>
                <a:latin typeface="メイリオ" panose="020B0604030504040204" pitchFamily="50" charset="-128"/>
                <a:ea typeface="メイリオ" panose="020B0604030504040204" pitchFamily="50" charset="-128"/>
              </a:rPr>
              <a:t>時点でうきは市に出生児童の児童手当の申請をしている方は申請不要です。</a:t>
            </a:r>
            <a:endParaRPr kumimoji="1" lang="en-US" altLang="ja-JP" sz="1200" b="1" dirty="0">
              <a:solidFill>
                <a:srgbClr val="FF0000"/>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０９４３（７５）４９６１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8:30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 うきは市役所）</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2" name="吹き出し: 四角形 21">
            <a:extLst>
              <a:ext uri="{FF2B5EF4-FFF2-40B4-BE49-F238E27FC236}">
                <a16:creationId xmlns:a16="http://schemas.microsoft.com/office/drawing/2014/main" id="{97EAAB87-13DE-4245-86DC-B2CA814F98E3}"/>
              </a:ext>
            </a:extLst>
          </p:cNvPr>
          <p:cNvSpPr/>
          <p:nvPr/>
        </p:nvSpPr>
        <p:spPr>
          <a:xfrm>
            <a:off x="-1888306" y="2277933"/>
            <a:ext cx="1442720" cy="1148932"/>
          </a:xfrm>
          <a:prstGeom prst="wedgeRectCallout">
            <a:avLst>
              <a:gd name="adj1" fmla="val 66684"/>
              <a:gd name="adj2" fmla="val -3469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としているのは、自治体の判断で、プッシュ型支援の対象者を拡大することは可能であるため。</a:t>
            </a:r>
          </a:p>
        </p:txBody>
      </p:sp>
      <p:sp>
        <p:nvSpPr>
          <p:cNvPr id="20" name="角丸四角形 19">
            <a:extLst>
              <a:ext uri="{FF2B5EF4-FFF2-40B4-BE49-F238E27FC236}">
                <a16:creationId xmlns:a16="http://schemas.microsoft.com/office/drawing/2014/main" id="{CA31E571-2832-D45F-D7E9-F4B35FE23FA0}"/>
              </a:ext>
            </a:extLst>
          </p:cNvPr>
          <p:cNvSpPr/>
          <p:nvPr/>
        </p:nvSpPr>
        <p:spPr>
          <a:xfrm>
            <a:off x="63000" y="6601747"/>
            <a:ext cx="6732000" cy="610847"/>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～公務員の方へ～</a:t>
            </a:r>
            <a:endParaRPr lang="en-US" altLang="ja-JP" sz="14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公務員の方は、まずは所属庁に手続きについてご確認ください。</a:t>
            </a:r>
            <a:endParaRPr kumimoji="1" lang="ja-JP" altLang="en-US" sz="14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1928791"/>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10</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a:t>
            </a:r>
            <a:r>
              <a:rPr lang="en-US" altLang="ja-JP" sz="1200" dirty="0">
                <a:solidFill>
                  <a:schemeClr val="tx1"/>
                </a:solidFill>
                <a:latin typeface="メイリオ" panose="020B0604030504040204" pitchFamily="50" charset="-128"/>
                <a:ea typeface="メイリオ" panose="020B0604030504040204" pitchFamily="50" charset="-128"/>
              </a:rPr>
              <a:t>8</a:t>
            </a:r>
            <a:r>
              <a:rPr lang="ja-JP" altLang="en-US" sz="1200" dirty="0">
                <a:solidFill>
                  <a:schemeClr val="tx1"/>
                </a:solidFill>
                <a:latin typeface="メイリオ" panose="020B0604030504040204" pitchFamily="50" charset="-128"/>
                <a:ea typeface="メイリオ" panose="020B0604030504040204" pitchFamily="50" charset="-128"/>
              </a:rPr>
              <a:t>年</a:t>
            </a:r>
            <a:r>
              <a:rPr lang="en-US" altLang="ja-JP" sz="1200" dirty="0">
                <a:solidFill>
                  <a:schemeClr val="tx1"/>
                </a:solidFill>
                <a:latin typeface="メイリオ" panose="020B0604030504040204" pitchFamily="50" charset="-128"/>
                <a:ea typeface="メイリオ" panose="020B0604030504040204" pitchFamily="50" charset="-128"/>
              </a:rPr>
              <a:t>2</a:t>
            </a:r>
            <a:r>
              <a:rPr lang="ja-JP" altLang="en-US" sz="1200" dirty="0">
                <a:solidFill>
                  <a:schemeClr val="tx1"/>
                </a:solidFill>
                <a:latin typeface="メイリオ" panose="020B0604030504040204" pitchFamily="50" charset="-128"/>
                <a:ea typeface="メイリオ" panose="020B0604030504040204" pitchFamily="50" charset="-128"/>
              </a:rPr>
              <a:t>月末までに必ず下記の窓口にご連絡ください。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4" name="吹き出し: 四角形 23">
            <a:extLst>
              <a:ext uri="{FF2B5EF4-FFF2-40B4-BE49-F238E27FC236}">
                <a16:creationId xmlns:a16="http://schemas.microsoft.com/office/drawing/2014/main" id="{027FB547-3C00-4DF5-B475-C8C596A43908}"/>
              </a:ext>
            </a:extLst>
          </p:cNvPr>
          <p:cNvSpPr/>
          <p:nvPr/>
        </p:nvSpPr>
        <p:spPr>
          <a:xfrm>
            <a:off x="-1803332" y="985987"/>
            <a:ext cx="1357746" cy="1090042"/>
          </a:xfrm>
          <a:prstGeom prst="wedgeRectCallout">
            <a:avLst>
              <a:gd name="adj1" fmla="val 65840"/>
              <a:gd name="adj2" fmla="val -7539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26" name="吹き出し: 四角形 25">
            <a:extLst>
              <a:ext uri="{FF2B5EF4-FFF2-40B4-BE49-F238E27FC236}">
                <a16:creationId xmlns:a16="http://schemas.microsoft.com/office/drawing/2014/main" id="{EC261212-335B-66A3-6576-80B4AA0F76FF}"/>
              </a:ext>
            </a:extLst>
          </p:cNvPr>
          <p:cNvSpPr/>
          <p:nvPr/>
        </p:nvSpPr>
        <p:spPr>
          <a:xfrm>
            <a:off x="-1888306" y="4651039"/>
            <a:ext cx="1442720" cy="851701"/>
          </a:xfrm>
          <a:prstGeom prst="wedgeRectCallout">
            <a:avLst>
              <a:gd name="adj1" fmla="val 71781"/>
              <a:gd name="adj2" fmla="val -17855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988482"/>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1389</TotalTime>
  <Words>1076</Words>
  <Application>Microsoft Office PowerPoint</Application>
  <PresentationFormat>A4 210 x 297 mm</PresentationFormat>
  <Paragraphs>68</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柗﨑 晴菜</cp:lastModifiedBy>
  <cp:revision>12</cp:revision>
  <cp:lastPrinted>2025-12-04T09:04:23Z</cp:lastPrinted>
  <dcterms:created xsi:type="dcterms:W3CDTF">2020-04-07T04:57:46Z</dcterms:created>
  <dcterms:modified xsi:type="dcterms:W3CDTF">2026-01-27T01:07:16Z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