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/>
    <p:restoredTop sz="94660"/>
  </p:normalViewPr>
  <p:slideViewPr>
    <p:cSldViewPr>
      <p:cViewPr varScale="0">
        <p:scale>
          <a:sx n="60" d="100"/>
          <a:sy n="60" d="100"/>
        </p:scale>
        <p:origin x="-98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39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39"/>
            <a:ext cx="11521440" cy="599387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5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8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5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39"/>
            <a:ext cx="11521440" cy="599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図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89" y="1272600"/>
            <a:ext cx="13042011" cy="7348482"/>
          </a:xfrm>
          <a:prstGeom prst="rect">
            <a:avLst/>
          </a:prstGeom>
        </p:spPr>
      </p:pic>
      <p:sp>
        <p:nvSpPr>
          <p:cNvPr id="1109" name="テキスト 22"/>
          <p:cNvSpPr txBox="1"/>
          <p:nvPr/>
        </p:nvSpPr>
        <p:spPr>
          <a:xfrm>
            <a:off x="2512800" y="543833"/>
            <a:ext cx="7805526" cy="4144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ctr"/>
            <a:r>
              <a:rPr kumimoji="1" lang="ja-JP" altLang="en-US" sz="2400" b="1"/>
              <a:t>農地利用の現在の状況図（姫治地区）</a:t>
            </a:r>
            <a:endParaRPr kumimoji="1" lang="ja-JP" altLang="en-US" sz="2400" b="1"/>
          </a:p>
        </p:txBody>
      </p:sp>
      <p:pic>
        <p:nvPicPr>
          <p:cNvPr id="110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0" y="7248600"/>
            <a:ext cx="3333738" cy="183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図形 28"/>
          <p:cNvSpPr/>
          <p:nvPr/>
        </p:nvSpPr>
        <p:spPr>
          <a:xfrm>
            <a:off x="257175" y="1400175"/>
            <a:ext cx="12620661" cy="713461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806" y="3316"/>
                </a:moveTo>
                <a:lnTo>
                  <a:pt x="19643" y="3345"/>
                </a:lnTo>
                <a:lnTo>
                  <a:pt x="19545" y="3489"/>
                </a:lnTo>
                <a:lnTo>
                  <a:pt x="19399" y="3489"/>
                </a:lnTo>
                <a:lnTo>
                  <a:pt x="19122" y="3287"/>
                </a:lnTo>
                <a:lnTo>
                  <a:pt x="19105" y="2970"/>
                </a:lnTo>
                <a:lnTo>
                  <a:pt x="18991" y="3028"/>
                </a:lnTo>
                <a:lnTo>
                  <a:pt x="18812" y="2941"/>
                </a:lnTo>
                <a:lnTo>
                  <a:pt x="18747" y="2624"/>
                </a:lnTo>
                <a:lnTo>
                  <a:pt x="18535" y="2278"/>
                </a:lnTo>
                <a:lnTo>
                  <a:pt x="18274" y="1787"/>
                </a:lnTo>
                <a:lnTo>
                  <a:pt x="17980" y="1643"/>
                </a:lnTo>
                <a:lnTo>
                  <a:pt x="17720" y="893"/>
                </a:lnTo>
                <a:lnTo>
                  <a:pt x="17491" y="720"/>
                </a:lnTo>
                <a:lnTo>
                  <a:pt x="17312" y="547"/>
                </a:lnTo>
                <a:lnTo>
                  <a:pt x="16937" y="230"/>
                </a:lnTo>
                <a:lnTo>
                  <a:pt x="16872" y="28"/>
                </a:lnTo>
                <a:lnTo>
                  <a:pt x="16611" y="57"/>
                </a:lnTo>
                <a:lnTo>
                  <a:pt x="16448" y="57"/>
                </a:lnTo>
                <a:lnTo>
                  <a:pt x="16204" y="173"/>
                </a:lnTo>
                <a:lnTo>
                  <a:pt x="15943" y="547"/>
                </a:lnTo>
                <a:lnTo>
                  <a:pt x="15552" y="547"/>
                </a:lnTo>
                <a:lnTo>
                  <a:pt x="15388" y="807"/>
                </a:lnTo>
                <a:lnTo>
                  <a:pt x="15242" y="1009"/>
                </a:lnTo>
                <a:lnTo>
                  <a:pt x="14769" y="1095"/>
                </a:lnTo>
                <a:lnTo>
                  <a:pt x="14427" y="1413"/>
                </a:lnTo>
                <a:lnTo>
                  <a:pt x="14182" y="1672"/>
                </a:lnTo>
                <a:lnTo>
                  <a:pt x="13726" y="1816"/>
                </a:lnTo>
                <a:lnTo>
                  <a:pt x="13449" y="1874"/>
                </a:lnTo>
                <a:lnTo>
                  <a:pt x="13286" y="1961"/>
                </a:lnTo>
                <a:lnTo>
                  <a:pt x="13057" y="1932"/>
                </a:lnTo>
                <a:lnTo>
                  <a:pt x="12862" y="1787"/>
                </a:lnTo>
                <a:lnTo>
                  <a:pt x="12715" y="1586"/>
                </a:lnTo>
                <a:lnTo>
                  <a:pt x="12454" y="1441"/>
                </a:lnTo>
                <a:lnTo>
                  <a:pt x="12161" y="1326"/>
                </a:lnTo>
                <a:lnTo>
                  <a:pt x="12177" y="1759"/>
                </a:lnTo>
                <a:lnTo>
                  <a:pt x="12226" y="2105"/>
                </a:lnTo>
                <a:lnTo>
                  <a:pt x="12144" y="2335"/>
                </a:lnTo>
                <a:lnTo>
                  <a:pt x="11867" y="2480"/>
                </a:lnTo>
                <a:lnTo>
                  <a:pt x="11721" y="2595"/>
                </a:lnTo>
                <a:lnTo>
                  <a:pt x="11672" y="2970"/>
                </a:lnTo>
                <a:lnTo>
                  <a:pt x="11672" y="3229"/>
                </a:lnTo>
                <a:lnTo>
                  <a:pt x="11541" y="2970"/>
                </a:lnTo>
                <a:lnTo>
                  <a:pt x="11329" y="2912"/>
                </a:lnTo>
                <a:lnTo>
                  <a:pt x="11068" y="2941"/>
                </a:lnTo>
                <a:lnTo>
                  <a:pt x="10824" y="2970"/>
                </a:lnTo>
                <a:lnTo>
                  <a:pt x="10677" y="3056"/>
                </a:lnTo>
                <a:lnTo>
                  <a:pt x="10628" y="3402"/>
                </a:lnTo>
                <a:lnTo>
                  <a:pt x="10416" y="3431"/>
                </a:lnTo>
                <a:lnTo>
                  <a:pt x="10416" y="3201"/>
                </a:lnTo>
                <a:lnTo>
                  <a:pt x="10433" y="2768"/>
                </a:lnTo>
                <a:lnTo>
                  <a:pt x="10531" y="2249"/>
                </a:lnTo>
                <a:lnTo>
                  <a:pt x="10335" y="2249"/>
                </a:lnTo>
                <a:lnTo>
                  <a:pt x="9944" y="2364"/>
                </a:lnTo>
                <a:lnTo>
                  <a:pt x="9846" y="2710"/>
                </a:lnTo>
                <a:lnTo>
                  <a:pt x="9585" y="2941"/>
                </a:lnTo>
                <a:lnTo>
                  <a:pt x="9129" y="3172"/>
                </a:lnTo>
                <a:lnTo>
                  <a:pt x="8770" y="3172"/>
                </a:lnTo>
                <a:lnTo>
                  <a:pt x="8476" y="3460"/>
                </a:lnTo>
                <a:lnTo>
                  <a:pt x="8118" y="3633"/>
                </a:lnTo>
                <a:lnTo>
                  <a:pt x="7727" y="3720"/>
                </a:lnTo>
                <a:lnTo>
                  <a:pt x="7498" y="3806"/>
                </a:lnTo>
                <a:lnTo>
                  <a:pt x="7368" y="3893"/>
                </a:lnTo>
                <a:lnTo>
                  <a:pt x="7042" y="4066"/>
                </a:lnTo>
                <a:lnTo>
                  <a:pt x="6863" y="4037"/>
                </a:lnTo>
                <a:lnTo>
                  <a:pt x="6667" y="4210"/>
                </a:lnTo>
                <a:lnTo>
                  <a:pt x="6227" y="4383"/>
                </a:lnTo>
                <a:lnTo>
                  <a:pt x="6096" y="4296"/>
                </a:lnTo>
                <a:lnTo>
                  <a:pt x="5884" y="4325"/>
                </a:lnTo>
                <a:lnTo>
                  <a:pt x="5721" y="4498"/>
                </a:lnTo>
                <a:lnTo>
                  <a:pt x="5591" y="4412"/>
                </a:lnTo>
                <a:lnTo>
                  <a:pt x="5395" y="4412"/>
                </a:lnTo>
                <a:lnTo>
                  <a:pt x="5216" y="4181"/>
                </a:lnTo>
                <a:lnTo>
                  <a:pt x="5069" y="4498"/>
                </a:lnTo>
                <a:lnTo>
                  <a:pt x="4890" y="4498"/>
                </a:lnTo>
                <a:lnTo>
                  <a:pt x="4662" y="4614"/>
                </a:lnTo>
                <a:lnTo>
                  <a:pt x="4303" y="4873"/>
                </a:lnTo>
                <a:lnTo>
                  <a:pt x="4222" y="5017"/>
                </a:lnTo>
                <a:lnTo>
                  <a:pt x="4385" y="5450"/>
                </a:lnTo>
                <a:lnTo>
                  <a:pt x="4222" y="5594"/>
                </a:lnTo>
                <a:lnTo>
                  <a:pt x="4222" y="5883"/>
                </a:lnTo>
                <a:lnTo>
                  <a:pt x="4042" y="6229"/>
                </a:lnTo>
                <a:lnTo>
                  <a:pt x="4010" y="6575"/>
                </a:lnTo>
                <a:lnTo>
                  <a:pt x="3700" y="6719"/>
                </a:lnTo>
                <a:lnTo>
                  <a:pt x="3667" y="7007"/>
                </a:lnTo>
                <a:lnTo>
                  <a:pt x="3390" y="7123"/>
                </a:lnTo>
                <a:lnTo>
                  <a:pt x="3178" y="7180"/>
                </a:lnTo>
                <a:lnTo>
                  <a:pt x="3064" y="7411"/>
                </a:lnTo>
                <a:lnTo>
                  <a:pt x="2771" y="7209"/>
                </a:lnTo>
                <a:lnTo>
                  <a:pt x="2673" y="6805"/>
                </a:lnTo>
                <a:lnTo>
                  <a:pt x="2298" y="6805"/>
                </a:lnTo>
                <a:lnTo>
                  <a:pt x="2200" y="7036"/>
                </a:lnTo>
                <a:lnTo>
                  <a:pt x="1891" y="7094"/>
                </a:lnTo>
                <a:lnTo>
                  <a:pt x="1744" y="7267"/>
                </a:lnTo>
                <a:lnTo>
                  <a:pt x="1092" y="7353"/>
                </a:lnTo>
                <a:lnTo>
                  <a:pt x="994" y="7642"/>
                </a:lnTo>
                <a:lnTo>
                  <a:pt x="815" y="7728"/>
                </a:lnTo>
                <a:lnTo>
                  <a:pt x="635" y="7584"/>
                </a:lnTo>
                <a:lnTo>
                  <a:pt x="472" y="7872"/>
                </a:lnTo>
                <a:lnTo>
                  <a:pt x="244" y="7930"/>
                </a:lnTo>
                <a:lnTo>
                  <a:pt x="16" y="7901"/>
                </a:lnTo>
                <a:lnTo>
                  <a:pt x="16" y="8190"/>
                </a:lnTo>
                <a:lnTo>
                  <a:pt x="65" y="8824"/>
                </a:lnTo>
                <a:lnTo>
                  <a:pt x="179" y="9603"/>
                </a:lnTo>
                <a:lnTo>
                  <a:pt x="456" y="10208"/>
                </a:lnTo>
                <a:lnTo>
                  <a:pt x="929" y="10554"/>
                </a:lnTo>
                <a:lnTo>
                  <a:pt x="864" y="10929"/>
                </a:lnTo>
                <a:lnTo>
                  <a:pt x="864" y="11679"/>
                </a:lnTo>
                <a:lnTo>
                  <a:pt x="1092" y="12285"/>
                </a:lnTo>
                <a:lnTo>
                  <a:pt x="1271" y="12342"/>
                </a:lnTo>
                <a:lnTo>
                  <a:pt x="1320" y="12140"/>
                </a:lnTo>
                <a:lnTo>
                  <a:pt x="1483" y="12256"/>
                </a:lnTo>
                <a:lnTo>
                  <a:pt x="1662" y="12660"/>
                </a:lnTo>
                <a:lnTo>
                  <a:pt x="1988" y="12717"/>
                </a:lnTo>
                <a:lnTo>
                  <a:pt x="2168" y="12660"/>
                </a:lnTo>
                <a:lnTo>
                  <a:pt x="2559" y="13496"/>
                </a:lnTo>
                <a:lnTo>
                  <a:pt x="2836" y="13640"/>
                </a:lnTo>
                <a:lnTo>
                  <a:pt x="2901" y="13986"/>
                </a:lnTo>
                <a:lnTo>
                  <a:pt x="3162" y="14130"/>
                </a:lnTo>
                <a:lnTo>
                  <a:pt x="3407" y="13784"/>
                </a:lnTo>
                <a:lnTo>
                  <a:pt x="3651" y="13813"/>
                </a:lnTo>
                <a:lnTo>
                  <a:pt x="3928" y="13727"/>
                </a:lnTo>
                <a:lnTo>
                  <a:pt x="4222" y="13236"/>
                </a:lnTo>
                <a:lnTo>
                  <a:pt x="4760" y="13640"/>
                </a:lnTo>
                <a:lnTo>
                  <a:pt x="5265" y="13409"/>
                </a:lnTo>
                <a:lnTo>
                  <a:pt x="5575" y="13208"/>
                </a:lnTo>
                <a:lnTo>
                  <a:pt x="5738" y="13265"/>
                </a:lnTo>
                <a:lnTo>
                  <a:pt x="5803" y="13496"/>
                </a:lnTo>
                <a:lnTo>
                  <a:pt x="5982" y="13467"/>
                </a:lnTo>
                <a:lnTo>
                  <a:pt x="6194" y="13525"/>
                </a:lnTo>
                <a:lnTo>
                  <a:pt x="6879" y="14246"/>
                </a:lnTo>
                <a:lnTo>
                  <a:pt x="6895" y="14563"/>
                </a:lnTo>
                <a:lnTo>
                  <a:pt x="7140" y="14649"/>
                </a:lnTo>
                <a:lnTo>
                  <a:pt x="7254" y="15226"/>
                </a:lnTo>
                <a:lnTo>
                  <a:pt x="7401" y="15428"/>
                </a:lnTo>
                <a:lnTo>
                  <a:pt x="7564" y="15255"/>
                </a:lnTo>
                <a:lnTo>
                  <a:pt x="7710" y="15342"/>
                </a:lnTo>
                <a:lnTo>
                  <a:pt x="7922" y="16063"/>
                </a:lnTo>
                <a:lnTo>
                  <a:pt x="8248" y="16841"/>
                </a:lnTo>
                <a:lnTo>
                  <a:pt x="8395" y="16899"/>
                </a:lnTo>
                <a:lnTo>
                  <a:pt x="8542" y="17072"/>
                </a:lnTo>
                <a:lnTo>
                  <a:pt x="8688" y="17331"/>
                </a:lnTo>
                <a:lnTo>
                  <a:pt x="8819" y="16957"/>
                </a:lnTo>
                <a:lnTo>
                  <a:pt x="9014" y="16697"/>
                </a:lnTo>
                <a:lnTo>
                  <a:pt x="9210" y="16928"/>
                </a:lnTo>
                <a:lnTo>
                  <a:pt x="9308" y="16726"/>
                </a:lnTo>
                <a:lnTo>
                  <a:pt x="9487" y="16783"/>
                </a:lnTo>
                <a:lnTo>
                  <a:pt x="9552" y="17014"/>
                </a:lnTo>
                <a:lnTo>
                  <a:pt x="9715" y="16841"/>
                </a:lnTo>
                <a:lnTo>
                  <a:pt x="10188" y="16928"/>
                </a:lnTo>
                <a:lnTo>
                  <a:pt x="10107" y="18081"/>
                </a:lnTo>
                <a:lnTo>
                  <a:pt x="10368" y="18860"/>
                </a:lnTo>
                <a:lnTo>
                  <a:pt x="10759" y="18860"/>
                </a:lnTo>
                <a:lnTo>
                  <a:pt x="11215" y="18629"/>
                </a:lnTo>
                <a:lnTo>
                  <a:pt x="12047" y="19004"/>
                </a:lnTo>
                <a:lnTo>
                  <a:pt x="12128" y="19379"/>
                </a:lnTo>
                <a:lnTo>
                  <a:pt x="12699" y="19494"/>
                </a:lnTo>
                <a:lnTo>
                  <a:pt x="13400" y="20417"/>
                </a:lnTo>
                <a:lnTo>
                  <a:pt x="13546" y="20417"/>
                </a:lnTo>
                <a:lnTo>
                  <a:pt x="13644" y="20648"/>
                </a:lnTo>
                <a:lnTo>
                  <a:pt x="13889" y="20648"/>
                </a:lnTo>
                <a:lnTo>
                  <a:pt x="13872" y="20302"/>
                </a:lnTo>
                <a:lnTo>
                  <a:pt x="14215" y="20302"/>
                </a:lnTo>
                <a:lnTo>
                  <a:pt x="14378" y="20273"/>
                </a:lnTo>
                <a:lnTo>
                  <a:pt x="14524" y="20763"/>
                </a:lnTo>
                <a:lnTo>
                  <a:pt x="14557" y="20965"/>
                </a:lnTo>
                <a:lnTo>
                  <a:pt x="14720" y="21253"/>
                </a:lnTo>
                <a:lnTo>
                  <a:pt x="14997" y="21600"/>
                </a:lnTo>
                <a:lnTo>
                  <a:pt x="15209" y="21369"/>
                </a:lnTo>
                <a:lnTo>
                  <a:pt x="15356" y="21138"/>
                </a:lnTo>
                <a:lnTo>
                  <a:pt x="15454" y="20619"/>
                </a:lnTo>
                <a:lnTo>
                  <a:pt x="15682" y="20388"/>
                </a:lnTo>
                <a:lnTo>
                  <a:pt x="15845" y="20244"/>
                </a:lnTo>
                <a:lnTo>
                  <a:pt x="15943" y="20359"/>
                </a:lnTo>
                <a:lnTo>
                  <a:pt x="16269" y="20158"/>
                </a:lnTo>
                <a:lnTo>
                  <a:pt x="16742" y="20648"/>
                </a:lnTo>
                <a:lnTo>
                  <a:pt x="16986" y="20186"/>
                </a:lnTo>
                <a:lnTo>
                  <a:pt x="17394" y="20532"/>
                </a:lnTo>
                <a:lnTo>
                  <a:pt x="17687" y="20532"/>
                </a:lnTo>
                <a:lnTo>
                  <a:pt x="18144" y="20532"/>
                </a:lnTo>
                <a:lnTo>
                  <a:pt x="18747" y="19667"/>
                </a:lnTo>
                <a:lnTo>
                  <a:pt x="18959" y="19494"/>
                </a:lnTo>
                <a:lnTo>
                  <a:pt x="19171" y="19610"/>
                </a:lnTo>
                <a:lnTo>
                  <a:pt x="19268" y="19408"/>
                </a:lnTo>
                <a:lnTo>
                  <a:pt x="19545" y="19033"/>
                </a:lnTo>
                <a:lnTo>
                  <a:pt x="19757" y="19033"/>
                </a:lnTo>
                <a:lnTo>
                  <a:pt x="20035" y="19264"/>
                </a:lnTo>
                <a:lnTo>
                  <a:pt x="20556" y="19206"/>
                </a:lnTo>
                <a:lnTo>
                  <a:pt x="20947" y="19379"/>
                </a:lnTo>
                <a:lnTo>
                  <a:pt x="21322" y="19264"/>
                </a:lnTo>
                <a:lnTo>
                  <a:pt x="21453" y="18860"/>
                </a:lnTo>
                <a:lnTo>
                  <a:pt x="21600" y="18687"/>
                </a:lnTo>
                <a:lnTo>
                  <a:pt x="21583" y="17504"/>
                </a:lnTo>
                <a:lnTo>
                  <a:pt x="21355" y="17447"/>
                </a:lnTo>
                <a:lnTo>
                  <a:pt x="21159" y="17735"/>
                </a:lnTo>
                <a:lnTo>
                  <a:pt x="20899" y="17620"/>
                </a:lnTo>
                <a:lnTo>
                  <a:pt x="20475" y="17851"/>
                </a:lnTo>
                <a:lnTo>
                  <a:pt x="19986" y="16841"/>
                </a:lnTo>
                <a:lnTo>
                  <a:pt x="20035" y="16322"/>
                </a:lnTo>
                <a:lnTo>
                  <a:pt x="19872" y="15457"/>
                </a:lnTo>
                <a:lnTo>
                  <a:pt x="19643" y="15342"/>
                </a:lnTo>
                <a:lnTo>
                  <a:pt x="19431" y="15169"/>
                </a:lnTo>
                <a:lnTo>
                  <a:pt x="19285" y="15024"/>
                </a:lnTo>
                <a:lnTo>
                  <a:pt x="19203" y="14678"/>
                </a:lnTo>
                <a:lnTo>
                  <a:pt x="19187" y="14073"/>
                </a:lnTo>
                <a:lnTo>
                  <a:pt x="19448" y="13900"/>
                </a:lnTo>
                <a:lnTo>
                  <a:pt x="19904" y="12804"/>
                </a:lnTo>
                <a:lnTo>
                  <a:pt x="20572" y="12140"/>
                </a:lnTo>
                <a:lnTo>
                  <a:pt x="21273" y="10872"/>
                </a:lnTo>
                <a:lnTo>
                  <a:pt x="21339" y="10266"/>
                </a:lnTo>
                <a:lnTo>
                  <a:pt x="21159" y="10064"/>
                </a:lnTo>
                <a:lnTo>
                  <a:pt x="21094" y="9747"/>
                </a:lnTo>
                <a:lnTo>
                  <a:pt x="21094" y="9141"/>
                </a:lnTo>
                <a:lnTo>
                  <a:pt x="20899" y="8939"/>
                </a:lnTo>
                <a:lnTo>
                  <a:pt x="20801" y="8507"/>
                </a:lnTo>
                <a:lnTo>
                  <a:pt x="20703" y="8363"/>
                </a:lnTo>
                <a:lnTo>
                  <a:pt x="20605" y="7642"/>
                </a:lnTo>
                <a:lnTo>
                  <a:pt x="20344" y="7440"/>
                </a:lnTo>
                <a:lnTo>
                  <a:pt x="20768" y="7065"/>
                </a:lnTo>
                <a:lnTo>
                  <a:pt x="20654" y="6517"/>
                </a:lnTo>
                <a:lnTo>
                  <a:pt x="20703" y="6229"/>
                </a:lnTo>
                <a:lnTo>
                  <a:pt x="20638" y="5710"/>
                </a:lnTo>
                <a:lnTo>
                  <a:pt x="20377" y="5565"/>
                </a:lnTo>
                <a:lnTo>
                  <a:pt x="20263" y="4498"/>
                </a:lnTo>
                <a:lnTo>
                  <a:pt x="20100" y="4095"/>
                </a:lnTo>
                <a:lnTo>
                  <a:pt x="20067" y="3547"/>
                </a:lnTo>
                <a:lnTo>
                  <a:pt x="19806" y="3316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2021-10-29T04:57:38Z</dcterms:created>
  <dcterms:modified xsi:type="dcterms:W3CDTF">2021-11-01T06:48:37Z</dcterms:modified>
  <cp:revision>11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