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<Relationships xmlns="http://schemas.openxmlformats.org/package/2006/relationships"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officeDocument/2006/relationships/custom-properties" Target="docProps/custom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" saveSubsetFonts="1">
  <p:sldMasterIdLst>
    <p:sldMasterId id="2147483660" r:id="rId2"/>
  </p:sldMasterIdLst>
  <p:notesMasterIdLst>
    <p:notesMasterId r:id="rId3"/>
  </p:notesMasterIdLst>
  <p:sldIdLst>
    <p:sldId id="256" r:id="rId4"/>
  </p:sldIdLst>
  <p:sldSz cx="12801600" cy="9601200" type="A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1"/>
    <p:restoredTop sz="94660"/>
  </p:normalViewPr>
  <p:slideViewPr>
    <p:cSldViewPr>
      <p:cViewPr varScale="0">
        <p:scale>
          <a:sx n="70" d="100"/>
          <a:sy n="70" d="100"/>
        </p:scale>
        <p:origin x="-582" y="3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?><Relationships xmlns="http://schemas.openxmlformats.org/package/2006/relationships"><Relationship Id="rId1" Type="http://schemas.openxmlformats.org/officeDocument/2006/relationships/theme" Target="theme/theme1.xml" /><Relationship Id="rId2" Type="http://schemas.openxmlformats.org/officeDocument/2006/relationships/slideMaster" Target="slideMasters/slideMaster1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presProps" Target="presProps.xml" /><Relationship Id="rId6" Type="http://schemas.openxmlformats.org/officeDocument/2006/relationships/viewProps" Target="viewProps.xml" /><Relationship Id="rId7" Type="http://schemas.openxmlformats.org/officeDocument/2006/relationships/tableStyles" Target="tableStyles.xml" /></Relationships>
</file>

<file path=ppt/notesMasters/_rels/notesMaster1.xml.rels><?xml version="1.0" encoding="UTF-8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06EA9-14B5-4F31-95CC-6AD91D20700D}" type="datetimeFigureOut">
              <a:rPr kumimoji="1" lang="ja-JP" altLang="en-US" smtClean="0"/>
              <a:t>2015/2/5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07EA6-0398-4990-8029-A74DB74122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640080" y="2313924"/>
            <a:ext cx="11521440" cy="1881809"/>
          </a:xfrm>
        </p:spPr>
        <p:txBody>
          <a:bodyPr/>
          <a:lstStyle>
            <a:lvl1pPr>
              <a:defRPr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32" name="サブタイトル 2"/>
          <p:cNvSpPr>
            <a:spLocks noGrp="1"/>
          </p:cNvSpPr>
          <p:nvPr>
            <p:ph type="subTitle" idx="1"/>
          </p:nvPr>
        </p:nvSpPr>
        <p:spPr>
          <a:xfrm>
            <a:off x="640080" y="4330148"/>
            <a:ext cx="11521440" cy="32259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2431539"/>
            <a:ext cx="11521440" cy="593105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7978102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7978102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 dirty="0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40080" y="2431539"/>
            <a:ext cx="11521440" cy="5993874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ja-JP" altLang="en-US" dirty="0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640080" y="4128525"/>
            <a:ext cx="11521440" cy="1478564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1658649"/>
            <a:ext cx="11521440" cy="246987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40080" y="2431541"/>
            <a:ext cx="5559098" cy="5931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552017" y="2431541"/>
            <a:ext cx="5609503" cy="593105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2015/6/24</a:t>
            </a:fld>
            <a:endParaRPr kumimoji="1" lang="ja-JP" altLang="en-US" dirty="0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149159"/>
            <a:ext cx="5559098" cy="895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559098" cy="5317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02422" y="2149159"/>
            <a:ext cx="5559098" cy="89566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602422" y="3044825"/>
            <a:ext cx="5559098" cy="53177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640081" y="382269"/>
            <a:ext cx="4211638" cy="1626871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090254" y="382273"/>
            <a:ext cx="6618413" cy="78992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40083" y="2381131"/>
            <a:ext cx="4211637" cy="598146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2509203" y="6564796"/>
            <a:ext cx="7680960" cy="793434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2509203" y="297700"/>
            <a:ext cx="7680960" cy="61303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 smtClean="0"/>
              <a:t>アイコンをクリックして図を追加</a:t>
            </a:r>
            <a:endParaRPr kumimoji="1" lang="ja-JP" altLang="en-US" dirty="0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509203" y="7421693"/>
            <a:ext cx="7680960" cy="9409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0A51-F8EA-429A-8E6F-F02BE74E28F7}" type="datetimeFigureOut">
              <a:rPr kumimoji="1" lang="ja-JP" altLang="en-US" smtClean="0"/>
              <a:t>2015/3/10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00E4-C46D-48FA-AEA0-ED136F70A0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527681" y="8732237"/>
            <a:ext cx="574623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endParaRPr lang="ja-JP" altLang="en-US" dirty="0"/>
          </a:p>
        </p:txBody>
      </p:sp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40080" y="586115"/>
            <a:ext cx="11521440" cy="1391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マスター タイトルの書式設定</a:t>
            </a:r>
            <a:endParaRPr kumimoji="1" lang="ja-JP" altLang="en-US" dirty="0"/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40080" y="2431539"/>
            <a:ext cx="11521440" cy="59938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en-US" altLang="ja-JP" dirty="0" smtClean="0"/>
          </a:p>
          <a:p>
            <a:pPr lvl="5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6 </a:t>
            </a:r>
            <a:r>
              <a:rPr kumimoji="1" lang="ja-JP" altLang="en-US" dirty="0" smtClean="0"/>
              <a:t>レベル</a:t>
            </a:r>
          </a:p>
          <a:p>
            <a:pPr lvl="6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7 </a:t>
            </a:r>
            <a:r>
              <a:rPr kumimoji="1" lang="ja-JP" altLang="en-US" dirty="0" smtClean="0"/>
              <a:t>レベル</a:t>
            </a:r>
          </a:p>
          <a:p>
            <a:pPr lvl="7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8 </a:t>
            </a:r>
            <a:r>
              <a:rPr kumimoji="1" lang="ja-JP" altLang="en-US" dirty="0" smtClean="0"/>
              <a:t>レベル</a:t>
            </a:r>
          </a:p>
          <a:p>
            <a:pPr lvl="8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9 </a:t>
            </a:r>
            <a:r>
              <a:rPr kumimoji="1" lang="ja-JP" altLang="en-US" dirty="0" smtClean="0"/>
              <a:t>レベル</a:t>
            </a:r>
          </a:p>
        </p:txBody>
      </p:sp>
      <p:sp>
        <p:nvSpPr>
          <p:cNvPr id="1028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40080" y="8732237"/>
            <a:ext cx="2635573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3E220A51-F8EA-429A-8E6F-F02BE74E28F7}" type="datetimeFigureOut">
              <a:rPr lang="ja-JP" altLang="en-US" smtClean="0"/>
              <a:pPr/>
              <a:t>2015/3/10</a:t>
            </a:fld>
            <a:endParaRPr lang="ja-JP" altLang="en-US" dirty="0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9475542" y="8732237"/>
            <a:ext cx="2685978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fld id="{2C9400E4-C46D-48FA-AEA0-ED136F70A0E5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b="0" kern="1200">
          <a:solidFill>
            <a:schemeClr val="tx1"/>
          </a:solidFill>
          <a:latin typeface="+mj-ea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4572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ea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SzPct val="100000"/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71700" marR="0" indent="-34290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100000"/>
        <a:buFont typeface="Arial" panose="020B0604020202020204" pitchFamily="34" charset="0"/>
        <a:buChar char="•"/>
        <a:tabLst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028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7pPr>
      <a:lvl8pPr marL="34861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j-ea"/>
          <a:cs typeface="+mn-cs"/>
        </a:defRPr>
      </a:lvl8pPr>
      <a:lvl9pPr marL="39433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emf" /><Relationship Id="rId3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9" name="図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847799"/>
            <a:ext cx="12805427" cy="7367139"/>
          </a:xfrm>
          <a:prstGeom prst="rect">
            <a:avLst/>
          </a:prstGeom>
        </p:spPr>
      </p:pic>
      <p:sp>
        <p:nvSpPr>
          <p:cNvPr id="1109" name="テキスト 22"/>
          <p:cNvSpPr txBox="1"/>
          <p:nvPr/>
        </p:nvSpPr>
        <p:spPr>
          <a:xfrm>
            <a:off x="2296800" y="984600"/>
            <a:ext cx="7805526" cy="414465"/>
          </a:xfrm>
          <a:prstGeom prst="rect">
            <a:avLst/>
          </a:prstGeom>
          <a:solidFill>
            <a:schemeClr val="lt1"/>
          </a:solidFill>
          <a:ln w="28575" cmpd="sng">
            <a:solidFill>
              <a:schemeClr val="tx1"/>
            </a:solidFill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>
            <a:schemeClr val="dk1"/>
          </a:fontRef>
        </p:style>
        <p:txBody>
          <a:bodyPr vertOverflow="clip" horzOverflow="clip"/>
          <a:lstStyle/>
          <a:p>
            <a:pPr algn="ctr"/>
            <a:r>
              <a:rPr kumimoji="1" lang="ja-JP" altLang="en-US" sz="2400" b="1"/>
              <a:t>農地利用の現在の状況図（大石地区）</a:t>
            </a:r>
            <a:endParaRPr kumimoji="1" lang="ja-JP" altLang="en-US" sz="2400" b="1"/>
          </a:p>
        </p:txBody>
      </p:sp>
      <p:pic>
        <p:nvPicPr>
          <p:cNvPr id="110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43" y="6528600"/>
            <a:ext cx="3333738" cy="1838319"/>
          </a:xfrm>
          <a:prstGeom prst="rect">
            <a:avLst/>
          </a:prstGeom>
          <a:noFill/>
          <a:ln>
            <a:noFill/>
          </a:ln>
        </p:spPr>
      </p:pic>
      <p:sp>
        <p:nvSpPr>
          <p:cNvPr id="1125" name="図形 19"/>
          <p:cNvSpPr/>
          <p:nvPr/>
        </p:nvSpPr>
        <p:spPr>
          <a:xfrm>
            <a:off x="462643" y="2054679"/>
            <a:ext cx="11825607" cy="658640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24" y="10264"/>
                </a:moveTo>
                <a:lnTo>
                  <a:pt x="248" y="11290"/>
                </a:lnTo>
                <a:cubicBezTo>
                  <a:pt x="298" y="11290"/>
                  <a:pt x="372" y="11335"/>
                  <a:pt x="422" y="11335"/>
                </a:cubicBezTo>
                <a:lnTo>
                  <a:pt x="994" y="12763"/>
                </a:lnTo>
                <a:lnTo>
                  <a:pt x="1665" y="12004"/>
                </a:lnTo>
                <a:lnTo>
                  <a:pt x="2361" y="12272"/>
                </a:lnTo>
                <a:lnTo>
                  <a:pt x="2609" y="11826"/>
                </a:lnTo>
                <a:lnTo>
                  <a:pt x="3156" y="11871"/>
                </a:lnTo>
                <a:lnTo>
                  <a:pt x="4126" y="11023"/>
                </a:lnTo>
                <a:lnTo>
                  <a:pt x="4200" y="11960"/>
                </a:lnTo>
                <a:lnTo>
                  <a:pt x="4548" y="11826"/>
                </a:lnTo>
                <a:lnTo>
                  <a:pt x="4523" y="13076"/>
                </a:lnTo>
                <a:lnTo>
                  <a:pt x="6015" y="12495"/>
                </a:lnTo>
                <a:lnTo>
                  <a:pt x="6388" y="12808"/>
                </a:lnTo>
                <a:lnTo>
                  <a:pt x="6910" y="12897"/>
                </a:lnTo>
                <a:lnTo>
                  <a:pt x="7605" y="12897"/>
                </a:lnTo>
                <a:lnTo>
                  <a:pt x="7630" y="14950"/>
                </a:lnTo>
                <a:lnTo>
                  <a:pt x="7581" y="16467"/>
                </a:lnTo>
                <a:lnTo>
                  <a:pt x="7904" y="16824"/>
                </a:lnTo>
                <a:lnTo>
                  <a:pt x="8078" y="17494"/>
                </a:lnTo>
                <a:lnTo>
                  <a:pt x="12676" y="17226"/>
                </a:lnTo>
                <a:lnTo>
                  <a:pt x="12726" y="19680"/>
                </a:lnTo>
                <a:lnTo>
                  <a:pt x="13248" y="19591"/>
                </a:lnTo>
                <a:lnTo>
                  <a:pt x="13273" y="21466"/>
                </a:lnTo>
                <a:lnTo>
                  <a:pt x="13720" y="21242"/>
                </a:lnTo>
                <a:lnTo>
                  <a:pt x="13720" y="21600"/>
                </a:lnTo>
                <a:lnTo>
                  <a:pt x="14093" y="21376"/>
                </a:lnTo>
                <a:lnTo>
                  <a:pt x="14168" y="21064"/>
                </a:lnTo>
                <a:lnTo>
                  <a:pt x="14888" y="21287"/>
                </a:lnTo>
                <a:lnTo>
                  <a:pt x="15112" y="21242"/>
                </a:lnTo>
                <a:lnTo>
                  <a:pt x="15485" y="21600"/>
                </a:lnTo>
                <a:lnTo>
                  <a:pt x="16007" y="20752"/>
                </a:lnTo>
                <a:lnTo>
                  <a:pt x="16653" y="20975"/>
                </a:lnTo>
                <a:lnTo>
                  <a:pt x="16579" y="19993"/>
                </a:lnTo>
                <a:lnTo>
                  <a:pt x="17125" y="19904"/>
                </a:lnTo>
                <a:lnTo>
                  <a:pt x="17150" y="19323"/>
                </a:lnTo>
                <a:lnTo>
                  <a:pt x="17225" y="18163"/>
                </a:lnTo>
                <a:lnTo>
                  <a:pt x="17921" y="16958"/>
                </a:lnTo>
                <a:lnTo>
                  <a:pt x="19487" y="16958"/>
                </a:lnTo>
                <a:lnTo>
                  <a:pt x="19536" y="16244"/>
                </a:lnTo>
                <a:lnTo>
                  <a:pt x="19735" y="15887"/>
                </a:lnTo>
                <a:lnTo>
                  <a:pt x="20406" y="15842"/>
                </a:lnTo>
                <a:lnTo>
                  <a:pt x="20655" y="15039"/>
                </a:lnTo>
                <a:lnTo>
                  <a:pt x="20705" y="13834"/>
                </a:lnTo>
                <a:lnTo>
                  <a:pt x="21177" y="14236"/>
                </a:lnTo>
                <a:lnTo>
                  <a:pt x="21600" y="13790"/>
                </a:lnTo>
                <a:lnTo>
                  <a:pt x="19835" y="10309"/>
                </a:lnTo>
                <a:cubicBezTo>
                  <a:pt x="19760" y="10264"/>
                  <a:pt x="19686" y="10175"/>
                  <a:pt x="19611" y="10130"/>
                </a:cubicBezTo>
                <a:lnTo>
                  <a:pt x="18343" y="7809"/>
                </a:lnTo>
                <a:cubicBezTo>
                  <a:pt x="18318" y="7765"/>
                  <a:pt x="18269" y="7765"/>
                  <a:pt x="18244" y="7720"/>
                </a:cubicBezTo>
                <a:lnTo>
                  <a:pt x="17498" y="6872"/>
                </a:lnTo>
                <a:lnTo>
                  <a:pt x="15783" y="5757"/>
                </a:lnTo>
                <a:lnTo>
                  <a:pt x="14018" y="4328"/>
                </a:lnTo>
                <a:lnTo>
                  <a:pt x="12527" y="1294"/>
                </a:lnTo>
                <a:lnTo>
                  <a:pt x="12030" y="669"/>
                </a:lnTo>
                <a:lnTo>
                  <a:pt x="11011" y="44"/>
                </a:lnTo>
                <a:lnTo>
                  <a:pt x="9768" y="44"/>
                </a:lnTo>
                <a:lnTo>
                  <a:pt x="8475" y="758"/>
                </a:lnTo>
                <a:lnTo>
                  <a:pt x="7158" y="2365"/>
                </a:lnTo>
                <a:lnTo>
                  <a:pt x="5890" y="2945"/>
                </a:lnTo>
                <a:lnTo>
                  <a:pt x="4548" y="4150"/>
                </a:lnTo>
                <a:lnTo>
                  <a:pt x="3082" y="5935"/>
                </a:lnTo>
                <a:lnTo>
                  <a:pt x="2013" y="7943"/>
                </a:lnTo>
                <a:lnTo>
                  <a:pt x="1093" y="9193"/>
                </a:lnTo>
                <a:lnTo>
                  <a:pt x="24" y="10264"/>
                </a:lnTo>
                <a:close/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 lang="ja-JP" altLang="en-US"/>
            </a:pPr>
            <a:endParaRPr lang="ja-JP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標準">
  <a:themeElements>
    <a:clrScheme name="標準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標準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標準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:vt="http://schemas.openxmlformats.org/officeDocument/2006/docPropsVTypes" xmlns="http://schemas.openxmlformats.org/officeDocument/2006/extended-properties">
  <Application>JUST Focus</Application>
  <AppVersion>4.1.6</AppVersion>
  <PresentationFormat>ユーザー設定</PresentationFormat>
  <Slides>1</Slides>
  <Notes>0</Notes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Administrator</dc:creator>
  <cp:lastModifiedBy>Administrator</cp:lastModifiedBy>
  <dcterms:created xsi:type="dcterms:W3CDTF">2021-10-29T04:57:38Z</dcterms:created>
  <dcterms:modified xsi:type="dcterms:W3CDTF">2021-11-01T04:32:36Z</dcterms:modified>
  <cp:revision>9</cp:revision>
</cp:coreProperties>
</file>

<file path=docProps/custom.xml><?xml version="1.0" encoding="utf-8"?>
<Properties xmlns:vt="http://schemas.openxmlformats.org/officeDocument/2006/docPropsVTypes" xmlns="http://schemas.openxmlformats.org/officeDocument/2006/custom-properties"/>
</file>