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/>
    <p:restoredTop sz="94660"/>
  </p:normalViewPr>
  <p:slideViewPr>
    <p:cSldViewPr>
      <p:cViewPr varScale="0">
        <p:scale>
          <a:sx n="80" d="100"/>
          <a:sy n="8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42431"/>
            <a:ext cx="12876098" cy="7168014"/>
          </a:xfrm>
          <a:prstGeom prst="rect">
            <a:avLst/>
          </a:prstGeom>
        </p:spPr>
      </p:pic>
      <p:sp>
        <p:nvSpPr>
          <p:cNvPr id="1108" name="テキスト 22"/>
          <p:cNvSpPr txBox="1"/>
          <p:nvPr/>
        </p:nvSpPr>
        <p:spPr>
          <a:xfrm>
            <a:off x="2296800" y="984600"/>
            <a:ext cx="7805526" cy="4144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2400" b="1"/>
              <a:t>農地利用の現在の状況図（山春地区）</a:t>
            </a:r>
            <a:endParaRPr kumimoji="1" lang="ja-JP" altLang="en-US" sz="2400" b="1"/>
          </a:p>
        </p:txBody>
      </p:sp>
      <p:pic>
        <p:nvPicPr>
          <p:cNvPr id="1109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361" y="1488600"/>
            <a:ext cx="3333738" cy="183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図形 22"/>
          <p:cNvSpPr/>
          <p:nvPr/>
        </p:nvSpPr>
        <p:spPr>
          <a:xfrm>
            <a:off x="619125" y="2155031"/>
            <a:ext cx="12144924" cy="64654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2494" y="39"/>
                </a:moveTo>
                <a:lnTo>
                  <a:pt x="11943" y="676"/>
                </a:lnTo>
                <a:lnTo>
                  <a:pt x="11689" y="676"/>
                </a:lnTo>
                <a:lnTo>
                  <a:pt x="11647" y="1471"/>
                </a:lnTo>
                <a:lnTo>
                  <a:pt x="11329" y="2267"/>
                </a:lnTo>
                <a:lnTo>
                  <a:pt x="11117" y="2108"/>
                </a:lnTo>
                <a:lnTo>
                  <a:pt x="10800" y="2227"/>
                </a:lnTo>
                <a:lnTo>
                  <a:pt x="10567" y="2506"/>
                </a:lnTo>
                <a:lnTo>
                  <a:pt x="10567" y="2824"/>
                </a:lnTo>
                <a:lnTo>
                  <a:pt x="10651" y="3142"/>
                </a:lnTo>
                <a:lnTo>
                  <a:pt x="9487" y="3102"/>
                </a:lnTo>
                <a:lnTo>
                  <a:pt x="9148" y="3341"/>
                </a:lnTo>
                <a:lnTo>
                  <a:pt x="9169" y="3659"/>
                </a:lnTo>
                <a:lnTo>
                  <a:pt x="8703" y="4097"/>
                </a:lnTo>
                <a:lnTo>
                  <a:pt x="8597" y="4375"/>
                </a:lnTo>
                <a:lnTo>
                  <a:pt x="8555" y="4813"/>
                </a:lnTo>
                <a:lnTo>
                  <a:pt x="8618" y="5767"/>
                </a:lnTo>
                <a:lnTo>
                  <a:pt x="8131" y="5927"/>
                </a:lnTo>
                <a:lnTo>
                  <a:pt x="8089" y="6762"/>
                </a:lnTo>
                <a:lnTo>
                  <a:pt x="7665" y="6643"/>
                </a:lnTo>
                <a:lnTo>
                  <a:pt x="7263" y="7160"/>
                </a:lnTo>
                <a:lnTo>
                  <a:pt x="6924" y="7160"/>
                </a:lnTo>
                <a:lnTo>
                  <a:pt x="6649" y="7120"/>
                </a:lnTo>
                <a:lnTo>
                  <a:pt x="6395" y="6802"/>
                </a:lnTo>
                <a:lnTo>
                  <a:pt x="5971" y="6802"/>
                </a:lnTo>
                <a:lnTo>
                  <a:pt x="5802" y="7040"/>
                </a:lnTo>
                <a:lnTo>
                  <a:pt x="5611" y="7160"/>
                </a:lnTo>
                <a:lnTo>
                  <a:pt x="5548" y="6802"/>
                </a:lnTo>
                <a:lnTo>
                  <a:pt x="5145" y="6802"/>
                </a:lnTo>
                <a:lnTo>
                  <a:pt x="5082" y="5409"/>
                </a:lnTo>
                <a:lnTo>
                  <a:pt x="4616" y="5370"/>
                </a:lnTo>
                <a:lnTo>
                  <a:pt x="4552" y="3301"/>
                </a:lnTo>
                <a:lnTo>
                  <a:pt x="508" y="3460"/>
                </a:lnTo>
                <a:lnTo>
                  <a:pt x="677" y="3779"/>
                </a:lnTo>
                <a:lnTo>
                  <a:pt x="105" y="3858"/>
                </a:lnTo>
                <a:lnTo>
                  <a:pt x="105" y="5529"/>
                </a:lnTo>
                <a:lnTo>
                  <a:pt x="296" y="5807"/>
                </a:lnTo>
                <a:lnTo>
                  <a:pt x="360" y="6921"/>
                </a:lnTo>
                <a:lnTo>
                  <a:pt x="402" y="8194"/>
                </a:lnTo>
                <a:lnTo>
                  <a:pt x="338" y="8512"/>
                </a:lnTo>
                <a:lnTo>
                  <a:pt x="338" y="9029"/>
                </a:lnTo>
                <a:lnTo>
                  <a:pt x="529" y="9467"/>
                </a:lnTo>
                <a:lnTo>
                  <a:pt x="423" y="11496"/>
                </a:lnTo>
                <a:lnTo>
                  <a:pt x="21" y="11376"/>
                </a:lnTo>
                <a:lnTo>
                  <a:pt x="21" y="11933"/>
                </a:lnTo>
                <a:lnTo>
                  <a:pt x="190" y="12769"/>
                </a:lnTo>
                <a:lnTo>
                  <a:pt x="402" y="13723"/>
                </a:lnTo>
                <a:lnTo>
                  <a:pt x="614" y="14439"/>
                </a:lnTo>
                <a:lnTo>
                  <a:pt x="529" y="15434"/>
                </a:lnTo>
                <a:lnTo>
                  <a:pt x="1376" y="15314"/>
                </a:lnTo>
                <a:lnTo>
                  <a:pt x="1651" y="15792"/>
                </a:lnTo>
                <a:lnTo>
                  <a:pt x="2181" y="16150"/>
                </a:lnTo>
                <a:lnTo>
                  <a:pt x="2731" y="16906"/>
                </a:lnTo>
                <a:lnTo>
                  <a:pt x="3303" y="16906"/>
                </a:lnTo>
                <a:lnTo>
                  <a:pt x="3811" y="17462"/>
                </a:lnTo>
                <a:lnTo>
                  <a:pt x="4129" y="17701"/>
                </a:lnTo>
                <a:lnTo>
                  <a:pt x="4383" y="17144"/>
                </a:lnTo>
                <a:lnTo>
                  <a:pt x="4574" y="16985"/>
                </a:lnTo>
                <a:lnTo>
                  <a:pt x="5167" y="16826"/>
                </a:lnTo>
                <a:lnTo>
                  <a:pt x="5738" y="16309"/>
                </a:lnTo>
                <a:lnTo>
                  <a:pt x="6416" y="16150"/>
                </a:lnTo>
                <a:lnTo>
                  <a:pt x="7538" y="14837"/>
                </a:lnTo>
                <a:lnTo>
                  <a:pt x="8174" y="14718"/>
                </a:lnTo>
                <a:lnTo>
                  <a:pt x="8364" y="14479"/>
                </a:lnTo>
                <a:lnTo>
                  <a:pt x="8682" y="14479"/>
                </a:lnTo>
                <a:lnTo>
                  <a:pt x="8957" y="14081"/>
                </a:lnTo>
                <a:lnTo>
                  <a:pt x="9148" y="14280"/>
                </a:lnTo>
                <a:lnTo>
                  <a:pt x="9487" y="13644"/>
                </a:lnTo>
                <a:lnTo>
                  <a:pt x="9825" y="13644"/>
                </a:lnTo>
                <a:lnTo>
                  <a:pt x="10228" y="13047"/>
                </a:lnTo>
                <a:lnTo>
                  <a:pt x="11075" y="12928"/>
                </a:lnTo>
                <a:lnTo>
                  <a:pt x="11498" y="12331"/>
                </a:lnTo>
                <a:lnTo>
                  <a:pt x="12134" y="12689"/>
                </a:lnTo>
                <a:lnTo>
                  <a:pt x="12091" y="12212"/>
                </a:lnTo>
                <a:lnTo>
                  <a:pt x="11880" y="11933"/>
                </a:lnTo>
                <a:lnTo>
                  <a:pt x="12261" y="11695"/>
                </a:lnTo>
                <a:lnTo>
                  <a:pt x="12324" y="11297"/>
                </a:lnTo>
                <a:lnTo>
                  <a:pt x="12663" y="11893"/>
                </a:lnTo>
                <a:lnTo>
                  <a:pt x="13404" y="11893"/>
                </a:lnTo>
                <a:lnTo>
                  <a:pt x="13531" y="12490"/>
                </a:lnTo>
                <a:lnTo>
                  <a:pt x="15585" y="13922"/>
                </a:lnTo>
                <a:lnTo>
                  <a:pt x="16200" y="15752"/>
                </a:lnTo>
                <a:lnTo>
                  <a:pt x="16941" y="16945"/>
                </a:lnTo>
                <a:lnTo>
                  <a:pt x="17449" y="17065"/>
                </a:lnTo>
                <a:lnTo>
                  <a:pt x="18021" y="18338"/>
                </a:lnTo>
                <a:lnTo>
                  <a:pt x="18042" y="18656"/>
                </a:lnTo>
                <a:lnTo>
                  <a:pt x="18656" y="19611"/>
                </a:lnTo>
                <a:lnTo>
                  <a:pt x="19228" y="19770"/>
                </a:lnTo>
                <a:lnTo>
                  <a:pt x="19249" y="20605"/>
                </a:lnTo>
                <a:lnTo>
                  <a:pt x="20075" y="21600"/>
                </a:lnTo>
                <a:lnTo>
                  <a:pt x="20668" y="21480"/>
                </a:lnTo>
                <a:lnTo>
                  <a:pt x="20901" y="21122"/>
                </a:lnTo>
                <a:lnTo>
                  <a:pt x="21324" y="21003"/>
                </a:lnTo>
                <a:lnTo>
                  <a:pt x="21345" y="19571"/>
                </a:lnTo>
                <a:lnTo>
                  <a:pt x="21155" y="19213"/>
                </a:lnTo>
                <a:lnTo>
                  <a:pt x="20816" y="18735"/>
                </a:lnTo>
                <a:lnTo>
                  <a:pt x="20562" y="17900"/>
                </a:lnTo>
                <a:lnTo>
                  <a:pt x="20350" y="16707"/>
                </a:lnTo>
                <a:lnTo>
                  <a:pt x="20647" y="15832"/>
                </a:lnTo>
                <a:lnTo>
                  <a:pt x="21112" y="15633"/>
                </a:lnTo>
                <a:lnTo>
                  <a:pt x="21600" y="14559"/>
                </a:lnTo>
                <a:lnTo>
                  <a:pt x="20774" y="12928"/>
                </a:lnTo>
                <a:lnTo>
                  <a:pt x="20350" y="11814"/>
                </a:lnTo>
                <a:lnTo>
                  <a:pt x="20117" y="10342"/>
                </a:lnTo>
                <a:lnTo>
                  <a:pt x="19503" y="8035"/>
                </a:lnTo>
                <a:lnTo>
                  <a:pt x="18868" y="6285"/>
                </a:lnTo>
                <a:lnTo>
                  <a:pt x="18275" y="5529"/>
                </a:lnTo>
                <a:lnTo>
                  <a:pt x="17661" y="5131"/>
                </a:lnTo>
                <a:lnTo>
                  <a:pt x="16877" y="4932"/>
                </a:lnTo>
                <a:lnTo>
                  <a:pt x="16475" y="5409"/>
                </a:lnTo>
                <a:lnTo>
                  <a:pt x="16327" y="6881"/>
                </a:lnTo>
                <a:lnTo>
                  <a:pt x="16814" y="7001"/>
                </a:lnTo>
                <a:lnTo>
                  <a:pt x="16962" y="7995"/>
                </a:lnTo>
                <a:lnTo>
                  <a:pt x="16962" y="8830"/>
                </a:lnTo>
                <a:lnTo>
                  <a:pt x="16729" y="9427"/>
                </a:lnTo>
                <a:lnTo>
                  <a:pt x="16284" y="9427"/>
                </a:lnTo>
                <a:lnTo>
                  <a:pt x="15882" y="8990"/>
                </a:lnTo>
                <a:lnTo>
                  <a:pt x="15628" y="7398"/>
                </a:lnTo>
                <a:lnTo>
                  <a:pt x="15120" y="5728"/>
                </a:lnTo>
                <a:lnTo>
                  <a:pt x="14505" y="4813"/>
                </a:lnTo>
                <a:lnTo>
                  <a:pt x="13743" y="4057"/>
                </a:lnTo>
                <a:lnTo>
                  <a:pt x="13383" y="2983"/>
                </a:lnTo>
                <a:lnTo>
                  <a:pt x="12494" y="39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2021-11-01T07:35:04Z</dcterms:modified>
  <cp:revision>11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