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5"/>
    <p:restoredTop sz="94660"/>
  </p:normalViewPr>
  <p:slideViewPr>
    <p:cSldViewPr>
      <p:cViewPr varScale="0">
        <p:scale>
          <a:sx n="50" d="100"/>
          <a:sy n="50" d="100"/>
        </p:scale>
        <p:origin x="-143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39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39"/>
            <a:ext cx="11521440" cy="599387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5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8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5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39"/>
            <a:ext cx="11521440" cy="599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図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167" y="534416"/>
            <a:ext cx="10216793" cy="90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69" y="627142"/>
            <a:ext cx="3333738" cy="183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テキスト 22"/>
          <p:cNvSpPr txBox="1"/>
          <p:nvPr/>
        </p:nvSpPr>
        <p:spPr>
          <a:xfrm>
            <a:off x="2656800" y="119951"/>
            <a:ext cx="7805526" cy="4144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ctr"/>
            <a:r>
              <a:rPr kumimoji="1" lang="ja-JP" altLang="en-US" sz="2400" b="1"/>
              <a:t>農地利用の現在の状況図（御幸地区）</a:t>
            </a:r>
            <a:endParaRPr kumimoji="1" lang="ja-JP" altLang="en-US" sz="2400" b="1"/>
          </a:p>
        </p:txBody>
      </p:sp>
      <p:sp>
        <p:nvSpPr>
          <p:cNvPr id="1120" name="図形 14"/>
          <p:cNvSpPr/>
          <p:nvPr/>
        </p:nvSpPr>
        <p:spPr>
          <a:xfrm>
            <a:off x="1635125" y="746125"/>
            <a:ext cx="10001750" cy="85885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8480" y="39"/>
                </a:moveTo>
                <a:lnTo>
                  <a:pt x="15908" y="119"/>
                </a:lnTo>
                <a:lnTo>
                  <a:pt x="15428" y="399"/>
                </a:lnTo>
                <a:lnTo>
                  <a:pt x="15120" y="638"/>
                </a:lnTo>
                <a:lnTo>
                  <a:pt x="14434" y="638"/>
                </a:lnTo>
                <a:lnTo>
                  <a:pt x="14400" y="918"/>
                </a:lnTo>
                <a:lnTo>
                  <a:pt x="13440" y="798"/>
                </a:lnTo>
                <a:lnTo>
                  <a:pt x="12617" y="1277"/>
                </a:lnTo>
                <a:lnTo>
                  <a:pt x="11554" y="1317"/>
                </a:lnTo>
                <a:lnTo>
                  <a:pt x="11108" y="1836"/>
                </a:lnTo>
                <a:lnTo>
                  <a:pt x="11691" y="2994"/>
                </a:lnTo>
                <a:lnTo>
                  <a:pt x="12514" y="4431"/>
                </a:lnTo>
                <a:lnTo>
                  <a:pt x="12445" y="5509"/>
                </a:lnTo>
                <a:lnTo>
                  <a:pt x="13131" y="5909"/>
                </a:lnTo>
                <a:lnTo>
                  <a:pt x="12994" y="6388"/>
                </a:lnTo>
                <a:lnTo>
                  <a:pt x="10320" y="5509"/>
                </a:lnTo>
                <a:lnTo>
                  <a:pt x="10320" y="4751"/>
                </a:lnTo>
                <a:lnTo>
                  <a:pt x="10080" y="4950"/>
                </a:lnTo>
                <a:lnTo>
                  <a:pt x="9874" y="5669"/>
                </a:lnTo>
                <a:lnTo>
                  <a:pt x="9908" y="7745"/>
                </a:lnTo>
                <a:lnTo>
                  <a:pt x="7405" y="7585"/>
                </a:lnTo>
                <a:lnTo>
                  <a:pt x="7440" y="6268"/>
                </a:lnTo>
                <a:lnTo>
                  <a:pt x="6342" y="6268"/>
                </a:lnTo>
                <a:lnTo>
                  <a:pt x="6274" y="5669"/>
                </a:lnTo>
                <a:lnTo>
                  <a:pt x="3600" y="5709"/>
                </a:lnTo>
                <a:lnTo>
                  <a:pt x="3188" y="5589"/>
                </a:lnTo>
                <a:lnTo>
                  <a:pt x="1508" y="5829"/>
                </a:lnTo>
                <a:lnTo>
                  <a:pt x="1508" y="9382"/>
                </a:lnTo>
                <a:lnTo>
                  <a:pt x="1440" y="9741"/>
                </a:lnTo>
                <a:lnTo>
                  <a:pt x="274" y="9182"/>
                </a:lnTo>
                <a:lnTo>
                  <a:pt x="34" y="11818"/>
                </a:lnTo>
                <a:lnTo>
                  <a:pt x="274" y="13055"/>
                </a:lnTo>
                <a:lnTo>
                  <a:pt x="137" y="13574"/>
                </a:lnTo>
                <a:lnTo>
                  <a:pt x="377" y="17168"/>
                </a:lnTo>
                <a:lnTo>
                  <a:pt x="617" y="18485"/>
                </a:lnTo>
                <a:lnTo>
                  <a:pt x="582" y="20082"/>
                </a:lnTo>
                <a:lnTo>
                  <a:pt x="1062" y="20841"/>
                </a:lnTo>
                <a:lnTo>
                  <a:pt x="1234" y="21480"/>
                </a:lnTo>
                <a:lnTo>
                  <a:pt x="2091" y="21600"/>
                </a:lnTo>
                <a:lnTo>
                  <a:pt x="2948" y="21041"/>
                </a:lnTo>
                <a:lnTo>
                  <a:pt x="3600" y="20961"/>
                </a:lnTo>
                <a:lnTo>
                  <a:pt x="4114" y="20601"/>
                </a:lnTo>
                <a:lnTo>
                  <a:pt x="4560" y="20761"/>
                </a:lnTo>
                <a:lnTo>
                  <a:pt x="5760" y="20362"/>
                </a:lnTo>
                <a:lnTo>
                  <a:pt x="6514" y="20362"/>
                </a:lnTo>
                <a:lnTo>
                  <a:pt x="6891" y="20042"/>
                </a:lnTo>
                <a:lnTo>
                  <a:pt x="7337" y="20042"/>
                </a:lnTo>
                <a:lnTo>
                  <a:pt x="8125" y="19763"/>
                </a:lnTo>
                <a:lnTo>
                  <a:pt x="8400" y="19364"/>
                </a:lnTo>
                <a:lnTo>
                  <a:pt x="9634" y="19244"/>
                </a:lnTo>
                <a:lnTo>
                  <a:pt x="10422" y="19004"/>
                </a:lnTo>
                <a:lnTo>
                  <a:pt x="11280" y="18885"/>
                </a:lnTo>
                <a:lnTo>
                  <a:pt x="13268" y="17128"/>
                </a:lnTo>
                <a:lnTo>
                  <a:pt x="15051" y="16529"/>
                </a:lnTo>
                <a:lnTo>
                  <a:pt x="15291" y="17008"/>
                </a:lnTo>
                <a:lnTo>
                  <a:pt x="16080" y="17128"/>
                </a:lnTo>
                <a:lnTo>
                  <a:pt x="16080" y="16609"/>
                </a:lnTo>
                <a:lnTo>
                  <a:pt x="16697" y="17447"/>
                </a:lnTo>
                <a:lnTo>
                  <a:pt x="17588" y="18166"/>
                </a:lnTo>
                <a:lnTo>
                  <a:pt x="17897" y="18725"/>
                </a:lnTo>
                <a:lnTo>
                  <a:pt x="18925" y="19084"/>
                </a:lnTo>
                <a:lnTo>
                  <a:pt x="19337" y="19164"/>
                </a:lnTo>
                <a:lnTo>
                  <a:pt x="19337" y="18485"/>
                </a:lnTo>
                <a:lnTo>
                  <a:pt x="20022" y="17727"/>
                </a:lnTo>
                <a:lnTo>
                  <a:pt x="21222" y="17367"/>
                </a:lnTo>
                <a:lnTo>
                  <a:pt x="21600" y="16808"/>
                </a:lnTo>
                <a:lnTo>
                  <a:pt x="21428" y="16249"/>
                </a:lnTo>
                <a:lnTo>
                  <a:pt x="21051" y="15651"/>
                </a:lnTo>
                <a:lnTo>
                  <a:pt x="20914" y="15251"/>
                </a:lnTo>
                <a:lnTo>
                  <a:pt x="21291" y="14732"/>
                </a:lnTo>
                <a:lnTo>
                  <a:pt x="21120" y="13654"/>
                </a:lnTo>
                <a:lnTo>
                  <a:pt x="20502" y="12736"/>
                </a:lnTo>
                <a:lnTo>
                  <a:pt x="20537" y="11578"/>
                </a:lnTo>
                <a:lnTo>
                  <a:pt x="21085" y="11498"/>
                </a:lnTo>
                <a:lnTo>
                  <a:pt x="21188" y="10340"/>
                </a:lnTo>
                <a:lnTo>
                  <a:pt x="21291" y="9702"/>
                </a:lnTo>
                <a:lnTo>
                  <a:pt x="20845" y="9222"/>
                </a:lnTo>
                <a:lnTo>
                  <a:pt x="20948" y="8184"/>
                </a:lnTo>
                <a:lnTo>
                  <a:pt x="20880" y="6507"/>
                </a:lnTo>
                <a:lnTo>
                  <a:pt x="20605" y="6507"/>
                </a:lnTo>
                <a:lnTo>
                  <a:pt x="20571" y="5310"/>
                </a:lnTo>
                <a:lnTo>
                  <a:pt x="21291" y="5110"/>
                </a:lnTo>
                <a:lnTo>
                  <a:pt x="21120" y="4471"/>
                </a:lnTo>
                <a:lnTo>
                  <a:pt x="20605" y="4192"/>
                </a:lnTo>
                <a:lnTo>
                  <a:pt x="20640" y="3273"/>
                </a:lnTo>
                <a:lnTo>
                  <a:pt x="20605" y="1517"/>
                </a:lnTo>
                <a:lnTo>
                  <a:pt x="19611" y="1357"/>
                </a:lnTo>
                <a:lnTo>
                  <a:pt x="18925" y="1157"/>
                </a:lnTo>
                <a:lnTo>
                  <a:pt x="18342" y="598"/>
                </a:lnTo>
                <a:lnTo>
                  <a:pt x="18480" y="39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2021-10-29T04:57:38Z</dcterms:created>
  <dcterms:modified xsi:type="dcterms:W3CDTF">2021-11-01T02:55:53Z</dcterms:modified>
  <cp:revision>8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