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" saveSubsetFonts="1">
  <p:sldMasterIdLst>
    <p:sldMasterId id="2147483660" r:id="rId2"/>
  </p:sldMasterIdLst>
  <p:notesMasterIdLst>
    <p:notesMasterId r:id="rId3"/>
  </p:notesMasterIdLst>
  <p:sldIdLst>
    <p:sldId id="256" r:id="rId4"/>
  </p:sldIdLst>
  <p:sldSz cx="9601200" cy="12801600" type="A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78"/>
    <p:restoredTop sz="94660"/>
  </p:normalViewPr>
  <p:slideViewPr>
    <p:cSldViewPr>
      <p:cViewPr varScale="0">
        <p:scale>
          <a:sx n="40" d="100"/>
          <a:sy n="40" d="100"/>
        </p:scale>
        <p:origin x="-1146" y="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4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5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1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6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7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8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480060" y="3085232"/>
            <a:ext cx="8641080" cy="2509079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480060" y="5773531"/>
            <a:ext cx="8641080" cy="43012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80060" y="3242052"/>
            <a:ext cx="8641080" cy="7908076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0871" y="512659"/>
            <a:ext cx="2160271" cy="10637469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80060" y="512659"/>
            <a:ext cx="6320791" cy="10637469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0060" y="3242052"/>
            <a:ext cx="8641080" cy="799183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480060" y="5504700"/>
            <a:ext cx="8641080" cy="1971419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2211532"/>
            <a:ext cx="8641080" cy="3293168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80060" y="3242055"/>
            <a:ext cx="4169324" cy="7908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14013" y="3242055"/>
            <a:ext cx="4207127" cy="7908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2865545"/>
            <a:ext cx="4169324" cy="11942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0" y="4059767"/>
            <a:ext cx="4169324" cy="70903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951817" y="2865545"/>
            <a:ext cx="4169324" cy="11942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951817" y="4059767"/>
            <a:ext cx="4169324" cy="70903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80062" y="509692"/>
            <a:ext cx="3158729" cy="2169161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7692" y="509696"/>
            <a:ext cx="4963811" cy="105323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80062" y="3174841"/>
            <a:ext cx="3158729" cy="79752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881902" y="8753061"/>
            <a:ext cx="5760720" cy="1057913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881902" y="396933"/>
            <a:ext cx="5760720" cy="8173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81902" y="9895591"/>
            <a:ext cx="5760720" cy="12545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645761" y="11642983"/>
            <a:ext cx="4309680" cy="681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80060" y="781485"/>
            <a:ext cx="8641080" cy="1855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3242052"/>
            <a:ext cx="8641080" cy="7991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80060" y="11642983"/>
            <a:ext cx="1976681" cy="681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106656" y="11642983"/>
            <a:ext cx="2014484" cy="681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png" /><Relationship Id="rId3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01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13" name="テキスト 13"/>
          <p:cNvSpPr txBox="1"/>
          <p:nvPr/>
        </p:nvSpPr>
        <p:spPr>
          <a:xfrm>
            <a:off x="115169" y="136800"/>
            <a:ext cx="9370867" cy="572337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/>
          </a:fontRef>
        </p:style>
        <p:txBody>
          <a:bodyPr vertOverflow="clip" horzOverflow="clip"/>
          <a:lstStyle/>
          <a:p>
            <a:pPr algn="ctr"/>
            <a:r>
              <a:rPr kumimoji="1" lang="ja-JP" altLang="en-US" sz="3600" b="1"/>
              <a:t>農地利用の現在の状況図（福富地区）</a:t>
            </a:r>
            <a:endParaRPr kumimoji="1" lang="ja-JP" altLang="en-US" sz="3600" b="1"/>
          </a:p>
        </p:txBody>
      </p:sp>
      <p:pic>
        <p:nvPicPr>
          <p:cNvPr id="1128" name="図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740" y="793784"/>
            <a:ext cx="8769860" cy="11912886"/>
          </a:xfrm>
          <a:prstGeom prst="rect">
            <a:avLst/>
          </a:prstGeom>
          <a:noFill/>
          <a:ln>
            <a:noFill/>
          </a:ln>
        </p:spPr>
      </p:pic>
      <p:sp>
        <p:nvSpPr>
          <p:cNvPr id="1133" name="図形 33"/>
          <p:cNvSpPr/>
          <p:nvPr/>
        </p:nvSpPr>
        <p:spPr>
          <a:xfrm>
            <a:off x="690562" y="1476375"/>
            <a:ext cx="8501676" cy="1012111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89" y="5793"/>
                </a:moveTo>
                <a:lnTo>
                  <a:pt x="665" y="4929"/>
                </a:lnTo>
                <a:lnTo>
                  <a:pt x="665" y="3456"/>
                </a:lnTo>
                <a:lnTo>
                  <a:pt x="2057" y="3456"/>
                </a:lnTo>
                <a:lnTo>
                  <a:pt x="1936" y="2592"/>
                </a:lnTo>
                <a:lnTo>
                  <a:pt x="3811" y="2490"/>
                </a:lnTo>
                <a:lnTo>
                  <a:pt x="3872" y="2134"/>
                </a:lnTo>
                <a:lnTo>
                  <a:pt x="6050" y="2032"/>
                </a:lnTo>
                <a:lnTo>
                  <a:pt x="5929" y="1270"/>
                </a:lnTo>
                <a:lnTo>
                  <a:pt x="7563" y="1321"/>
                </a:lnTo>
                <a:lnTo>
                  <a:pt x="7502" y="50"/>
                </a:lnTo>
                <a:lnTo>
                  <a:pt x="9620" y="457"/>
                </a:lnTo>
                <a:lnTo>
                  <a:pt x="9922" y="965"/>
                </a:lnTo>
                <a:lnTo>
                  <a:pt x="9862" y="1372"/>
                </a:lnTo>
                <a:lnTo>
                  <a:pt x="9136" y="1575"/>
                </a:lnTo>
                <a:lnTo>
                  <a:pt x="9378" y="2083"/>
                </a:lnTo>
                <a:lnTo>
                  <a:pt x="8894" y="2083"/>
                </a:lnTo>
                <a:lnTo>
                  <a:pt x="8954" y="3049"/>
                </a:lnTo>
                <a:lnTo>
                  <a:pt x="13068" y="2744"/>
                </a:lnTo>
                <a:lnTo>
                  <a:pt x="19240" y="2642"/>
                </a:lnTo>
                <a:lnTo>
                  <a:pt x="20934" y="3659"/>
                </a:lnTo>
                <a:lnTo>
                  <a:pt x="21176" y="4116"/>
                </a:lnTo>
                <a:lnTo>
                  <a:pt x="21357" y="4777"/>
                </a:lnTo>
                <a:lnTo>
                  <a:pt x="21600" y="5285"/>
                </a:lnTo>
                <a:lnTo>
                  <a:pt x="20752" y="5285"/>
                </a:lnTo>
                <a:lnTo>
                  <a:pt x="20813" y="7369"/>
                </a:lnTo>
                <a:lnTo>
                  <a:pt x="21115" y="7623"/>
                </a:lnTo>
                <a:lnTo>
                  <a:pt x="20329" y="7928"/>
                </a:lnTo>
                <a:lnTo>
                  <a:pt x="20268" y="8335"/>
                </a:lnTo>
                <a:lnTo>
                  <a:pt x="20087" y="9199"/>
                </a:lnTo>
                <a:lnTo>
                  <a:pt x="19966" y="10317"/>
                </a:lnTo>
                <a:lnTo>
                  <a:pt x="19663" y="11486"/>
                </a:lnTo>
                <a:lnTo>
                  <a:pt x="18574" y="13163"/>
                </a:lnTo>
                <a:lnTo>
                  <a:pt x="18635" y="14637"/>
                </a:lnTo>
                <a:lnTo>
                  <a:pt x="19300" y="15399"/>
                </a:lnTo>
                <a:lnTo>
                  <a:pt x="18272" y="15653"/>
                </a:lnTo>
                <a:lnTo>
                  <a:pt x="17546" y="15806"/>
                </a:lnTo>
                <a:lnTo>
                  <a:pt x="16638" y="16720"/>
                </a:lnTo>
                <a:lnTo>
                  <a:pt x="16820" y="17229"/>
                </a:lnTo>
                <a:lnTo>
                  <a:pt x="17062" y="17584"/>
                </a:lnTo>
                <a:lnTo>
                  <a:pt x="16275" y="17737"/>
                </a:lnTo>
                <a:lnTo>
                  <a:pt x="16215" y="18448"/>
                </a:lnTo>
                <a:lnTo>
                  <a:pt x="15791" y="18804"/>
                </a:lnTo>
                <a:lnTo>
                  <a:pt x="15610" y="19312"/>
                </a:lnTo>
                <a:lnTo>
                  <a:pt x="14702" y="19770"/>
                </a:lnTo>
                <a:lnTo>
                  <a:pt x="14339" y="20176"/>
                </a:lnTo>
                <a:lnTo>
                  <a:pt x="14036" y="20532"/>
                </a:lnTo>
                <a:lnTo>
                  <a:pt x="13068" y="20532"/>
                </a:lnTo>
                <a:lnTo>
                  <a:pt x="12403" y="20431"/>
                </a:lnTo>
                <a:lnTo>
                  <a:pt x="11677" y="20481"/>
                </a:lnTo>
                <a:lnTo>
                  <a:pt x="10830" y="20227"/>
                </a:lnTo>
                <a:lnTo>
                  <a:pt x="10588" y="19872"/>
                </a:lnTo>
                <a:lnTo>
                  <a:pt x="9378" y="19872"/>
                </a:lnTo>
                <a:lnTo>
                  <a:pt x="8652" y="19872"/>
                </a:lnTo>
                <a:lnTo>
                  <a:pt x="8470" y="20278"/>
                </a:lnTo>
                <a:lnTo>
                  <a:pt x="8047" y="20126"/>
                </a:lnTo>
                <a:lnTo>
                  <a:pt x="7321" y="20634"/>
                </a:lnTo>
                <a:lnTo>
                  <a:pt x="6594" y="20837"/>
                </a:lnTo>
                <a:lnTo>
                  <a:pt x="5687" y="20837"/>
                </a:lnTo>
                <a:lnTo>
                  <a:pt x="4840" y="20837"/>
                </a:lnTo>
                <a:lnTo>
                  <a:pt x="4174" y="21295"/>
                </a:lnTo>
                <a:lnTo>
                  <a:pt x="3327" y="21600"/>
                </a:lnTo>
                <a:lnTo>
                  <a:pt x="2843" y="21498"/>
                </a:lnTo>
                <a:lnTo>
                  <a:pt x="1391" y="12960"/>
                </a:lnTo>
                <a:lnTo>
                  <a:pt x="1391" y="12045"/>
                </a:lnTo>
                <a:lnTo>
                  <a:pt x="1512" y="10927"/>
                </a:lnTo>
                <a:lnTo>
                  <a:pt x="2117" y="10774"/>
                </a:lnTo>
                <a:lnTo>
                  <a:pt x="1754" y="10418"/>
                </a:lnTo>
                <a:lnTo>
                  <a:pt x="484" y="10164"/>
                </a:lnTo>
                <a:lnTo>
                  <a:pt x="60" y="9453"/>
                </a:lnTo>
                <a:lnTo>
                  <a:pt x="60" y="8233"/>
                </a:lnTo>
                <a:lnTo>
                  <a:pt x="605" y="8335"/>
                </a:lnTo>
                <a:lnTo>
                  <a:pt x="665" y="5590"/>
                </a:lnTo>
                <a:lnTo>
                  <a:pt x="1089" y="5793"/>
                </a:lnTo>
                <a:close/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134" name="図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91" y="790934"/>
            <a:ext cx="3456028" cy="18441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AppVersion>4.1.6</AppVersion>
  <PresentationFormat>ユーザー設定</PresentationFormat>
  <Slides>1</Slides>
  <Notes>0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Administrator</dc:creator>
  <cp:lastModifiedBy>Administrator</cp:lastModifiedBy>
  <dcterms:created xsi:type="dcterms:W3CDTF">2021-10-29T04:57:38Z</dcterms:created>
  <dcterms:modified xsi:type="dcterms:W3CDTF">2021-10-29T05:17:14Z</dcterms:modified>
  <cp:revision>3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