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0"/>
    <p:restoredTop sz="94660"/>
  </p:normalViewPr>
  <p:slideViewPr>
    <p:cSldViewPr>
      <p:cViewPr varScale="0">
        <p:scale>
          <a:sx n="60" d="100"/>
          <a:sy n="60" d="100"/>
        </p:scale>
        <p:origin x="-972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39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39"/>
            <a:ext cx="11521440" cy="599387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5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8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5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39"/>
            <a:ext cx="11521440" cy="599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emf" /><Relationship Id="rId2" Type="http://schemas.openxmlformats.org/officeDocument/2006/relationships/image" Target="../media/image2.emf" /><Relationship Id="rId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1" name="図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29557" cy="9593504"/>
          </a:xfrm>
          <a:prstGeom prst="rect">
            <a:avLst/>
          </a:prstGeom>
        </p:spPr>
      </p:pic>
      <p:sp>
        <p:nvSpPr>
          <p:cNvPr id="1128" name="テキスト 22"/>
          <p:cNvSpPr txBox="1"/>
          <p:nvPr/>
        </p:nvSpPr>
        <p:spPr>
          <a:xfrm>
            <a:off x="4610414" y="213876"/>
            <a:ext cx="7805526" cy="4144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ctr"/>
            <a:r>
              <a:rPr kumimoji="1" lang="ja-JP" altLang="en-US" sz="2400" b="1"/>
              <a:t>農地利用の現在の状況図（千年地区）</a:t>
            </a:r>
            <a:endParaRPr kumimoji="1" lang="ja-JP" altLang="en-US" sz="2400" b="1"/>
          </a:p>
        </p:txBody>
      </p:sp>
      <p:pic>
        <p:nvPicPr>
          <p:cNvPr id="1130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20" y="840600"/>
            <a:ext cx="3333738" cy="183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図形 27"/>
          <p:cNvSpPr/>
          <p:nvPr/>
        </p:nvSpPr>
        <p:spPr>
          <a:xfrm>
            <a:off x="1682750" y="174625"/>
            <a:ext cx="10208657" cy="89548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4031" y="38"/>
                </a:moveTo>
                <a:lnTo>
                  <a:pt x="3258" y="306"/>
                </a:lnTo>
                <a:lnTo>
                  <a:pt x="1578" y="306"/>
                </a:lnTo>
                <a:lnTo>
                  <a:pt x="1242" y="344"/>
                </a:lnTo>
                <a:lnTo>
                  <a:pt x="739" y="689"/>
                </a:lnTo>
                <a:lnTo>
                  <a:pt x="638" y="1148"/>
                </a:lnTo>
                <a:lnTo>
                  <a:pt x="2149" y="1876"/>
                </a:lnTo>
                <a:lnTo>
                  <a:pt x="1881" y="2451"/>
                </a:lnTo>
                <a:lnTo>
                  <a:pt x="1813" y="2795"/>
                </a:lnTo>
                <a:lnTo>
                  <a:pt x="537" y="2719"/>
                </a:lnTo>
                <a:lnTo>
                  <a:pt x="33" y="3293"/>
                </a:lnTo>
                <a:lnTo>
                  <a:pt x="503" y="4480"/>
                </a:lnTo>
                <a:lnTo>
                  <a:pt x="100" y="5323"/>
                </a:lnTo>
                <a:lnTo>
                  <a:pt x="974" y="5782"/>
                </a:lnTo>
                <a:lnTo>
                  <a:pt x="974" y="6510"/>
                </a:lnTo>
                <a:lnTo>
                  <a:pt x="1948" y="6587"/>
                </a:lnTo>
                <a:lnTo>
                  <a:pt x="1847" y="7736"/>
                </a:lnTo>
                <a:lnTo>
                  <a:pt x="2418" y="7927"/>
                </a:lnTo>
                <a:lnTo>
                  <a:pt x="3191" y="8808"/>
                </a:lnTo>
                <a:lnTo>
                  <a:pt x="3124" y="9957"/>
                </a:lnTo>
                <a:lnTo>
                  <a:pt x="3728" y="10034"/>
                </a:lnTo>
                <a:lnTo>
                  <a:pt x="3762" y="10455"/>
                </a:lnTo>
                <a:lnTo>
                  <a:pt x="3695" y="10953"/>
                </a:lnTo>
                <a:lnTo>
                  <a:pt x="4602" y="10876"/>
                </a:lnTo>
                <a:lnTo>
                  <a:pt x="4534" y="11527"/>
                </a:lnTo>
                <a:lnTo>
                  <a:pt x="4064" y="11948"/>
                </a:lnTo>
                <a:lnTo>
                  <a:pt x="4165" y="13097"/>
                </a:lnTo>
                <a:lnTo>
                  <a:pt x="5106" y="13021"/>
                </a:lnTo>
                <a:lnTo>
                  <a:pt x="5106" y="13365"/>
                </a:lnTo>
                <a:lnTo>
                  <a:pt x="5643" y="13365"/>
                </a:lnTo>
                <a:lnTo>
                  <a:pt x="5677" y="13902"/>
                </a:lnTo>
                <a:lnTo>
                  <a:pt x="5240" y="14055"/>
                </a:lnTo>
                <a:lnTo>
                  <a:pt x="5240" y="16046"/>
                </a:lnTo>
                <a:lnTo>
                  <a:pt x="5777" y="16161"/>
                </a:lnTo>
                <a:lnTo>
                  <a:pt x="5710" y="17119"/>
                </a:lnTo>
                <a:lnTo>
                  <a:pt x="5206" y="16736"/>
                </a:lnTo>
                <a:lnTo>
                  <a:pt x="3863" y="16621"/>
                </a:lnTo>
                <a:lnTo>
                  <a:pt x="3863" y="17348"/>
                </a:lnTo>
                <a:lnTo>
                  <a:pt x="3627" y="17310"/>
                </a:lnTo>
                <a:lnTo>
                  <a:pt x="3829" y="18038"/>
                </a:lnTo>
                <a:lnTo>
                  <a:pt x="4669" y="19072"/>
                </a:lnTo>
                <a:lnTo>
                  <a:pt x="4568" y="19493"/>
                </a:lnTo>
                <a:lnTo>
                  <a:pt x="4534" y="20029"/>
                </a:lnTo>
                <a:lnTo>
                  <a:pt x="4803" y="20451"/>
                </a:lnTo>
                <a:lnTo>
                  <a:pt x="9405" y="21370"/>
                </a:lnTo>
                <a:lnTo>
                  <a:pt x="9909" y="21600"/>
                </a:lnTo>
                <a:lnTo>
                  <a:pt x="10077" y="21331"/>
                </a:lnTo>
                <a:lnTo>
                  <a:pt x="9976" y="17693"/>
                </a:lnTo>
                <a:lnTo>
                  <a:pt x="11891" y="17348"/>
                </a:lnTo>
                <a:lnTo>
                  <a:pt x="12026" y="17578"/>
                </a:lnTo>
                <a:lnTo>
                  <a:pt x="14948" y="17425"/>
                </a:lnTo>
                <a:lnTo>
                  <a:pt x="14881" y="18153"/>
                </a:lnTo>
                <a:lnTo>
                  <a:pt x="18442" y="18153"/>
                </a:lnTo>
                <a:lnTo>
                  <a:pt x="18475" y="17042"/>
                </a:lnTo>
                <a:lnTo>
                  <a:pt x="19181" y="17234"/>
                </a:lnTo>
                <a:lnTo>
                  <a:pt x="19987" y="17463"/>
                </a:lnTo>
                <a:lnTo>
                  <a:pt x="20222" y="17004"/>
                </a:lnTo>
                <a:lnTo>
                  <a:pt x="20726" y="17080"/>
                </a:lnTo>
                <a:lnTo>
                  <a:pt x="21264" y="16927"/>
                </a:lnTo>
                <a:lnTo>
                  <a:pt x="20726" y="15319"/>
                </a:lnTo>
                <a:lnTo>
                  <a:pt x="20155" y="14821"/>
                </a:lnTo>
                <a:lnTo>
                  <a:pt x="20390" y="14131"/>
                </a:lnTo>
                <a:lnTo>
                  <a:pt x="20693" y="14170"/>
                </a:lnTo>
                <a:lnTo>
                  <a:pt x="20693" y="14514"/>
                </a:lnTo>
                <a:lnTo>
                  <a:pt x="21364" y="14591"/>
                </a:lnTo>
                <a:lnTo>
                  <a:pt x="21600" y="12944"/>
                </a:lnTo>
                <a:lnTo>
                  <a:pt x="20256" y="11834"/>
                </a:lnTo>
                <a:lnTo>
                  <a:pt x="19987" y="10761"/>
                </a:lnTo>
                <a:lnTo>
                  <a:pt x="18979" y="11144"/>
                </a:lnTo>
                <a:lnTo>
                  <a:pt x="18375" y="11106"/>
                </a:lnTo>
                <a:lnTo>
                  <a:pt x="17333" y="10838"/>
                </a:lnTo>
                <a:lnTo>
                  <a:pt x="15922" y="10340"/>
                </a:lnTo>
                <a:lnTo>
                  <a:pt x="14444" y="9306"/>
                </a:lnTo>
                <a:lnTo>
                  <a:pt x="13235" y="6587"/>
                </a:lnTo>
                <a:lnTo>
                  <a:pt x="12731" y="5246"/>
                </a:lnTo>
                <a:lnTo>
                  <a:pt x="11421" y="3600"/>
                </a:lnTo>
                <a:lnTo>
                  <a:pt x="10883" y="3025"/>
                </a:lnTo>
                <a:lnTo>
                  <a:pt x="9775" y="1953"/>
                </a:lnTo>
                <a:lnTo>
                  <a:pt x="8599" y="1302"/>
                </a:lnTo>
                <a:lnTo>
                  <a:pt x="8465" y="2029"/>
                </a:lnTo>
                <a:lnTo>
                  <a:pt x="7759" y="2182"/>
                </a:lnTo>
                <a:lnTo>
                  <a:pt x="7558" y="2719"/>
                </a:lnTo>
                <a:lnTo>
                  <a:pt x="6248" y="2757"/>
                </a:lnTo>
                <a:lnTo>
                  <a:pt x="6248" y="2451"/>
                </a:lnTo>
                <a:lnTo>
                  <a:pt x="5710" y="2374"/>
                </a:lnTo>
                <a:lnTo>
                  <a:pt x="5912" y="1455"/>
                </a:lnTo>
                <a:lnTo>
                  <a:pt x="5206" y="1302"/>
                </a:lnTo>
                <a:lnTo>
                  <a:pt x="5307" y="574"/>
                </a:lnTo>
                <a:lnTo>
                  <a:pt x="4770" y="536"/>
                </a:lnTo>
                <a:lnTo>
                  <a:pt x="4266" y="344"/>
                </a:lnTo>
                <a:lnTo>
                  <a:pt x="4031" y="38"/>
                </a:lnTo>
                <a:close/>
              </a:path>
            </a:pathLst>
          </a:custGeom>
          <a:noFill/>
          <a:ln w="762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2021-10-29T04:57:38Z</dcterms:created>
  <dcterms:modified xsi:type="dcterms:W3CDTF">2021-10-29T06:50:20Z</dcterms:modified>
  <cp:revision>5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