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60" r:id="rId2"/>
  </p:sldMasterIdLst>
  <p:notesMasterIdLst>
    <p:notesMasterId r:id="rId3"/>
  </p:notesMasterIdLst>
  <p:sldIdLst>
    <p:sldId id="256" r:id="rId4"/>
  </p:sldIdLst>
  <p:sldSz cx="12801600" cy="9601200" type="A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683"/>
    <p:restoredTop sz="94660"/>
  </p:normalViewPr>
  <p:slideViewPr>
    <p:cSldViewPr>
      <p:cViewPr varScale="0">
        <p:scale>
          <a:sx n="50" d="100"/>
          <a:sy n="50" d="100"/>
        </p:scale>
        <p:origin x="-396" y="-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640080" y="2313924"/>
            <a:ext cx="11521440" cy="188180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640080" y="4330148"/>
            <a:ext cx="11521440" cy="32259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2431539"/>
            <a:ext cx="11521440" cy="593105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797810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79781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40080" y="2431539"/>
            <a:ext cx="11521440" cy="599387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640080" y="4128525"/>
            <a:ext cx="11521440" cy="1478564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1658649"/>
            <a:ext cx="11521440" cy="2469876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431541"/>
            <a:ext cx="5559098" cy="59310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52017" y="2431541"/>
            <a:ext cx="5609503" cy="59310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9"/>
            <a:ext cx="5559098" cy="89566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559098" cy="531777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02422" y="2149159"/>
            <a:ext cx="5559098" cy="89566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602422" y="3044825"/>
            <a:ext cx="5559098" cy="531777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640081" y="382269"/>
            <a:ext cx="4211638" cy="1626871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90254" y="382273"/>
            <a:ext cx="6618413" cy="78992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3" y="2381131"/>
            <a:ext cx="4211637" cy="598146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2509203" y="6564796"/>
            <a:ext cx="7680960" cy="793434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297700"/>
            <a:ext cx="7680960" cy="613036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421693"/>
            <a:ext cx="7680960" cy="9409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27681" y="8732237"/>
            <a:ext cx="5746238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586115"/>
            <a:ext cx="11521440" cy="13917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431539"/>
            <a:ext cx="11521440" cy="5993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732237"/>
            <a:ext cx="2635573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475542" y="8732237"/>
            <a:ext cx="2685978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emf" /><Relationship Id="rId2" Type="http://schemas.openxmlformats.org/officeDocument/2006/relationships/image" Target="../media/image2.emf" /><Relationship Id="rId3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" name="テキスト 13"/>
          <p:cNvSpPr txBox="1"/>
          <p:nvPr/>
        </p:nvSpPr>
        <p:spPr>
          <a:xfrm>
            <a:off x="2881878" y="213875"/>
            <a:ext cx="7854301" cy="414465"/>
          </a:xfrm>
          <a:prstGeom prst="rect">
            <a:avLst/>
          </a:prstGeom>
          <a:solidFill>
            <a:schemeClr val="lt1"/>
          </a:solidFill>
          <a:ln w="28575" cmpd="sng">
            <a:solidFill>
              <a:schemeClr val="tx1"/>
            </a:solidFill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dk1"/>
          </a:fontRef>
        </p:style>
        <p:txBody>
          <a:bodyPr vertOverflow="clip" horzOverflow="clip"/>
          <a:lstStyle/>
          <a:p>
            <a:pPr algn="ctr"/>
            <a:r>
              <a:rPr kumimoji="1" lang="ja-JP" altLang="en-US" sz="2400" b="1"/>
              <a:t>農地利用の現在の状況図（江南地区）</a:t>
            </a:r>
            <a:endParaRPr kumimoji="1" lang="ja-JP" altLang="en-US" sz="2400" b="1"/>
          </a:p>
        </p:txBody>
      </p:sp>
      <p:pic>
        <p:nvPicPr>
          <p:cNvPr id="1118" name="図 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86062" y="747522"/>
            <a:ext cx="10530623" cy="88048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0" name="図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6836" y="752302"/>
            <a:ext cx="2858686" cy="2101816"/>
          </a:xfrm>
          <a:prstGeom prst="rect">
            <a:avLst/>
          </a:prstGeom>
          <a:noFill/>
          <a:ln>
            <a:noFill/>
          </a:ln>
        </p:spPr>
      </p:pic>
      <p:sp>
        <p:nvSpPr>
          <p:cNvPr id="1126" name="図形 20"/>
          <p:cNvSpPr/>
          <p:nvPr/>
        </p:nvSpPr>
        <p:spPr>
          <a:xfrm>
            <a:off x="1638300" y="723900"/>
            <a:ext cx="10307018" cy="8591755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6787" y="21552"/>
                </a:moveTo>
                <a:lnTo>
                  <a:pt x="6867" y="17576"/>
                </a:lnTo>
                <a:lnTo>
                  <a:pt x="4431" y="17576"/>
                </a:lnTo>
                <a:lnTo>
                  <a:pt x="4192" y="17002"/>
                </a:lnTo>
                <a:lnTo>
                  <a:pt x="3433" y="16523"/>
                </a:lnTo>
                <a:lnTo>
                  <a:pt x="3872" y="15709"/>
                </a:lnTo>
                <a:lnTo>
                  <a:pt x="3832" y="14990"/>
                </a:lnTo>
                <a:lnTo>
                  <a:pt x="3273" y="14847"/>
                </a:lnTo>
                <a:lnTo>
                  <a:pt x="2914" y="14703"/>
                </a:lnTo>
                <a:lnTo>
                  <a:pt x="1716" y="14080"/>
                </a:lnTo>
                <a:lnTo>
                  <a:pt x="39" y="13745"/>
                </a:lnTo>
                <a:lnTo>
                  <a:pt x="319" y="11398"/>
                </a:lnTo>
                <a:lnTo>
                  <a:pt x="1078" y="11398"/>
                </a:lnTo>
                <a:lnTo>
                  <a:pt x="1277" y="10776"/>
                </a:lnTo>
                <a:lnTo>
                  <a:pt x="2435" y="10632"/>
                </a:lnTo>
                <a:lnTo>
                  <a:pt x="2435" y="10009"/>
                </a:lnTo>
                <a:lnTo>
                  <a:pt x="3992" y="10105"/>
                </a:lnTo>
                <a:lnTo>
                  <a:pt x="4232" y="11063"/>
                </a:lnTo>
                <a:lnTo>
                  <a:pt x="4232" y="11542"/>
                </a:lnTo>
                <a:lnTo>
                  <a:pt x="4791" y="11542"/>
                </a:lnTo>
                <a:lnTo>
                  <a:pt x="4671" y="12212"/>
                </a:lnTo>
                <a:lnTo>
                  <a:pt x="4990" y="12596"/>
                </a:lnTo>
                <a:lnTo>
                  <a:pt x="4990" y="13074"/>
                </a:lnTo>
                <a:lnTo>
                  <a:pt x="5110" y="13601"/>
                </a:lnTo>
                <a:lnTo>
                  <a:pt x="5509" y="13218"/>
                </a:lnTo>
                <a:lnTo>
                  <a:pt x="6507" y="13218"/>
                </a:lnTo>
                <a:lnTo>
                  <a:pt x="6867" y="13362"/>
                </a:lnTo>
                <a:lnTo>
                  <a:pt x="6747" y="12643"/>
                </a:lnTo>
                <a:lnTo>
                  <a:pt x="7146" y="12739"/>
                </a:lnTo>
                <a:lnTo>
                  <a:pt x="7146" y="9387"/>
                </a:lnTo>
                <a:lnTo>
                  <a:pt x="6028" y="9435"/>
                </a:lnTo>
                <a:lnTo>
                  <a:pt x="6028" y="8956"/>
                </a:lnTo>
                <a:lnTo>
                  <a:pt x="5390" y="8956"/>
                </a:lnTo>
                <a:lnTo>
                  <a:pt x="5350" y="7758"/>
                </a:lnTo>
                <a:lnTo>
                  <a:pt x="4791" y="7758"/>
                </a:lnTo>
                <a:lnTo>
                  <a:pt x="4671" y="8094"/>
                </a:lnTo>
                <a:lnTo>
                  <a:pt x="4551" y="8429"/>
                </a:lnTo>
                <a:lnTo>
                  <a:pt x="4152" y="8429"/>
                </a:lnTo>
                <a:lnTo>
                  <a:pt x="4112" y="8764"/>
                </a:lnTo>
                <a:lnTo>
                  <a:pt x="2395" y="8812"/>
                </a:lnTo>
                <a:lnTo>
                  <a:pt x="2635" y="3783"/>
                </a:lnTo>
                <a:lnTo>
                  <a:pt x="3194" y="2825"/>
                </a:lnTo>
                <a:lnTo>
                  <a:pt x="4631" y="191"/>
                </a:lnTo>
                <a:lnTo>
                  <a:pt x="7226" y="47"/>
                </a:lnTo>
                <a:lnTo>
                  <a:pt x="10819" y="5172"/>
                </a:lnTo>
                <a:lnTo>
                  <a:pt x="10819" y="5699"/>
                </a:lnTo>
                <a:lnTo>
                  <a:pt x="11099" y="5890"/>
                </a:lnTo>
                <a:lnTo>
                  <a:pt x="11219" y="6321"/>
                </a:lnTo>
                <a:lnTo>
                  <a:pt x="11418" y="6752"/>
                </a:lnTo>
                <a:lnTo>
                  <a:pt x="13495" y="7854"/>
                </a:lnTo>
                <a:lnTo>
                  <a:pt x="14612" y="8094"/>
                </a:lnTo>
                <a:lnTo>
                  <a:pt x="14932" y="8237"/>
                </a:lnTo>
                <a:lnTo>
                  <a:pt x="15131" y="6369"/>
                </a:lnTo>
                <a:lnTo>
                  <a:pt x="15930" y="6226"/>
                </a:lnTo>
                <a:lnTo>
                  <a:pt x="16808" y="5459"/>
                </a:lnTo>
                <a:lnTo>
                  <a:pt x="18964" y="6178"/>
                </a:lnTo>
                <a:lnTo>
                  <a:pt x="19084" y="6561"/>
                </a:lnTo>
                <a:lnTo>
                  <a:pt x="19124" y="6944"/>
                </a:lnTo>
                <a:lnTo>
                  <a:pt x="20322" y="7375"/>
                </a:lnTo>
                <a:lnTo>
                  <a:pt x="20002" y="7998"/>
                </a:lnTo>
                <a:lnTo>
                  <a:pt x="19044" y="7998"/>
                </a:lnTo>
                <a:lnTo>
                  <a:pt x="18805" y="8237"/>
                </a:lnTo>
                <a:lnTo>
                  <a:pt x="18326" y="8860"/>
                </a:lnTo>
                <a:lnTo>
                  <a:pt x="18565" y="9626"/>
                </a:lnTo>
                <a:lnTo>
                  <a:pt x="18485" y="10680"/>
                </a:lnTo>
                <a:lnTo>
                  <a:pt x="19164" y="11159"/>
                </a:lnTo>
                <a:lnTo>
                  <a:pt x="19124" y="11877"/>
                </a:lnTo>
                <a:lnTo>
                  <a:pt x="20042" y="11877"/>
                </a:lnTo>
                <a:lnTo>
                  <a:pt x="19923" y="13314"/>
                </a:lnTo>
                <a:lnTo>
                  <a:pt x="20681" y="13266"/>
                </a:lnTo>
                <a:lnTo>
                  <a:pt x="21001" y="13410"/>
                </a:lnTo>
                <a:lnTo>
                  <a:pt x="21200" y="13697"/>
                </a:lnTo>
                <a:lnTo>
                  <a:pt x="21280" y="14032"/>
                </a:lnTo>
                <a:lnTo>
                  <a:pt x="21160" y="14511"/>
                </a:lnTo>
                <a:lnTo>
                  <a:pt x="20961" y="14799"/>
                </a:lnTo>
                <a:cubicBezTo>
                  <a:pt x="20961" y="14894"/>
                  <a:pt x="20961" y="14942"/>
                  <a:pt x="20961" y="15038"/>
                </a:cubicBezTo>
                <a:lnTo>
                  <a:pt x="21600" y="15278"/>
                </a:lnTo>
                <a:lnTo>
                  <a:pt x="21360" y="15852"/>
                </a:lnTo>
                <a:lnTo>
                  <a:pt x="21360" y="16379"/>
                </a:lnTo>
                <a:lnTo>
                  <a:pt x="21360" y="17098"/>
                </a:lnTo>
                <a:lnTo>
                  <a:pt x="20761" y="17289"/>
                </a:lnTo>
                <a:lnTo>
                  <a:pt x="19603" y="16954"/>
                </a:lnTo>
                <a:lnTo>
                  <a:pt x="19563" y="17768"/>
                </a:lnTo>
                <a:lnTo>
                  <a:pt x="18805" y="17768"/>
                </a:lnTo>
                <a:lnTo>
                  <a:pt x="18046" y="17672"/>
                </a:lnTo>
                <a:lnTo>
                  <a:pt x="17447" y="17289"/>
                </a:lnTo>
                <a:lnTo>
                  <a:pt x="16848" y="17193"/>
                </a:lnTo>
                <a:lnTo>
                  <a:pt x="16209" y="17337"/>
                </a:lnTo>
                <a:lnTo>
                  <a:pt x="15890" y="17720"/>
                </a:lnTo>
                <a:lnTo>
                  <a:pt x="14732" y="17912"/>
                </a:lnTo>
                <a:lnTo>
                  <a:pt x="13894" y="18055"/>
                </a:lnTo>
                <a:lnTo>
                  <a:pt x="13415" y="17720"/>
                </a:lnTo>
                <a:lnTo>
                  <a:pt x="12496" y="17960"/>
                </a:lnTo>
                <a:lnTo>
                  <a:pt x="11378" y="17960"/>
                </a:lnTo>
                <a:lnTo>
                  <a:pt x="10380" y="17912"/>
                </a:lnTo>
                <a:lnTo>
                  <a:pt x="9662" y="18295"/>
                </a:lnTo>
                <a:lnTo>
                  <a:pt x="9941" y="18247"/>
                </a:lnTo>
                <a:lnTo>
                  <a:pt x="9462" y="18295"/>
                </a:lnTo>
                <a:lnTo>
                  <a:pt x="9542" y="20546"/>
                </a:lnTo>
                <a:lnTo>
                  <a:pt x="7985" y="20402"/>
                </a:lnTo>
                <a:lnTo>
                  <a:pt x="8025" y="21600"/>
                </a:lnTo>
                <a:lnTo>
                  <a:pt x="6787" y="21552"/>
                </a:lnTo>
                <a:close/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4.1.6</AppVersion>
  <PresentationFormat>ユーザー設定</PresentationFormat>
  <Slides>1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Administrator</dc:creator>
  <cp:lastModifiedBy>Administrator</cp:lastModifiedBy>
  <dcterms:created xsi:type="dcterms:W3CDTF">2021-10-29T04:57:38Z</dcterms:created>
  <dcterms:modified xsi:type="dcterms:W3CDTF">2021-10-29T05:46:08Z</dcterms:modified>
  <cp:revision>4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