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3"/>
    <p:restoredTop sz="94660"/>
  </p:normalViewPr>
  <p:slideViewPr>
    <p:cSldViewPr>
      <p:cViewPr varScale="0">
        <p:scale>
          <a:sx n="90" d="100"/>
          <a:sy n="90" d="100"/>
        </p:scale>
        <p:origin x="-72" y="-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image" Target="../media/image2.emf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08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109" name="図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85223"/>
            <a:ext cx="9147259" cy="4457547"/>
          </a:xfrm>
          <a:prstGeom prst="rect">
            <a:avLst/>
          </a:prstGeom>
        </p:spPr>
      </p:pic>
      <p:sp>
        <p:nvSpPr>
          <p:cNvPr id="1110" name="テキスト 13"/>
          <p:cNvSpPr txBox="1"/>
          <p:nvPr/>
        </p:nvSpPr>
        <p:spPr>
          <a:xfrm>
            <a:off x="2058484" y="114346"/>
            <a:ext cx="5610215" cy="439333"/>
          </a:xfrm>
          <a:prstGeom prst="rect">
            <a:avLst/>
          </a:prstGeom>
          <a:solidFill>
            <a:schemeClr val="lt1"/>
          </a:solidFill>
          <a:ln w="28575" cmpd="sng">
            <a:solidFill>
              <a:schemeClr val="tx1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clip" horzOverflow="clip"/>
          <a:lstStyle/>
          <a:p>
            <a:pPr algn="ctr"/>
            <a:r>
              <a:rPr kumimoji="1" lang="ja-JP" altLang="en-US" sz="2400" b="1"/>
              <a:t>農地利用の現在の状況図（吉井地区）</a:t>
            </a:r>
            <a:endParaRPr kumimoji="1" lang="ja-JP" altLang="en-US" sz="2400" b="1"/>
          </a:p>
        </p:txBody>
      </p:sp>
      <p:pic>
        <p:nvPicPr>
          <p:cNvPr id="1111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29548"/>
            <a:ext cx="2564161" cy="1413952"/>
          </a:xfrm>
          <a:prstGeom prst="rect">
            <a:avLst/>
          </a:prstGeom>
          <a:noFill/>
          <a:ln>
            <a:noFill/>
          </a:ln>
        </p:spPr>
      </p:pic>
      <p:sp>
        <p:nvSpPr>
          <p:cNvPr id="1112" name="図形 22"/>
          <p:cNvSpPr/>
          <p:nvPr/>
        </p:nvSpPr>
        <p:spPr>
          <a:xfrm>
            <a:off x="592667" y="677333"/>
            <a:ext cx="7673136" cy="3588241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931" y="21600"/>
                </a:moveTo>
                <a:lnTo>
                  <a:pt x="19186" y="20070"/>
                </a:lnTo>
                <a:lnTo>
                  <a:pt x="18531" y="18095"/>
                </a:lnTo>
                <a:lnTo>
                  <a:pt x="17428" y="16502"/>
                </a:lnTo>
                <a:lnTo>
                  <a:pt x="16416" y="15865"/>
                </a:lnTo>
                <a:lnTo>
                  <a:pt x="8937" y="16056"/>
                </a:lnTo>
                <a:lnTo>
                  <a:pt x="6077" y="15929"/>
                </a:lnTo>
                <a:lnTo>
                  <a:pt x="6107" y="16375"/>
                </a:lnTo>
                <a:lnTo>
                  <a:pt x="2383" y="16566"/>
                </a:lnTo>
                <a:lnTo>
                  <a:pt x="2443" y="12934"/>
                </a:lnTo>
                <a:lnTo>
                  <a:pt x="2949" y="12870"/>
                </a:lnTo>
                <a:lnTo>
                  <a:pt x="2770" y="11405"/>
                </a:lnTo>
                <a:lnTo>
                  <a:pt x="2592" y="11086"/>
                </a:lnTo>
                <a:lnTo>
                  <a:pt x="2830" y="10768"/>
                </a:lnTo>
                <a:lnTo>
                  <a:pt x="3426" y="10513"/>
                </a:lnTo>
                <a:lnTo>
                  <a:pt x="3634" y="9748"/>
                </a:lnTo>
                <a:lnTo>
                  <a:pt x="3783" y="8028"/>
                </a:lnTo>
                <a:lnTo>
                  <a:pt x="3456" y="7582"/>
                </a:lnTo>
                <a:lnTo>
                  <a:pt x="3366" y="6690"/>
                </a:lnTo>
                <a:lnTo>
                  <a:pt x="2383" y="6116"/>
                </a:lnTo>
                <a:lnTo>
                  <a:pt x="2234" y="5607"/>
                </a:lnTo>
                <a:lnTo>
                  <a:pt x="387" y="5288"/>
                </a:lnTo>
                <a:lnTo>
                  <a:pt x="387" y="4715"/>
                </a:lnTo>
                <a:lnTo>
                  <a:pt x="59" y="4460"/>
                </a:lnTo>
                <a:lnTo>
                  <a:pt x="29" y="3568"/>
                </a:lnTo>
                <a:lnTo>
                  <a:pt x="1608" y="2421"/>
                </a:lnTo>
                <a:lnTo>
                  <a:pt x="2562" y="2357"/>
                </a:lnTo>
                <a:lnTo>
                  <a:pt x="5392" y="2357"/>
                </a:lnTo>
                <a:lnTo>
                  <a:pt x="6614" y="1911"/>
                </a:lnTo>
                <a:lnTo>
                  <a:pt x="7597" y="2548"/>
                </a:lnTo>
                <a:lnTo>
                  <a:pt x="10695" y="1146"/>
                </a:lnTo>
                <a:lnTo>
                  <a:pt x="10874" y="318"/>
                </a:lnTo>
                <a:lnTo>
                  <a:pt x="12423" y="63"/>
                </a:lnTo>
                <a:lnTo>
                  <a:pt x="12811" y="1274"/>
                </a:lnTo>
                <a:lnTo>
                  <a:pt x="13317" y="1847"/>
                </a:lnTo>
                <a:lnTo>
                  <a:pt x="13704" y="764"/>
                </a:lnTo>
                <a:lnTo>
                  <a:pt x="14688" y="1911"/>
                </a:lnTo>
                <a:lnTo>
                  <a:pt x="15283" y="1529"/>
                </a:lnTo>
                <a:lnTo>
                  <a:pt x="15641" y="1656"/>
                </a:lnTo>
                <a:lnTo>
                  <a:pt x="15790" y="446"/>
                </a:lnTo>
                <a:lnTo>
                  <a:pt x="17518" y="191"/>
                </a:lnTo>
                <a:lnTo>
                  <a:pt x="18531" y="700"/>
                </a:lnTo>
                <a:lnTo>
                  <a:pt x="19663" y="318"/>
                </a:lnTo>
                <a:lnTo>
                  <a:pt x="19663" y="1146"/>
                </a:lnTo>
                <a:lnTo>
                  <a:pt x="19454" y="2038"/>
                </a:lnTo>
                <a:lnTo>
                  <a:pt x="19544" y="3504"/>
                </a:lnTo>
                <a:lnTo>
                  <a:pt x="20676" y="3313"/>
                </a:lnTo>
                <a:lnTo>
                  <a:pt x="20765" y="4587"/>
                </a:lnTo>
                <a:lnTo>
                  <a:pt x="21570" y="4778"/>
                </a:lnTo>
                <a:lnTo>
                  <a:pt x="21600" y="6499"/>
                </a:lnTo>
                <a:lnTo>
                  <a:pt x="20855" y="6499"/>
                </a:lnTo>
                <a:lnTo>
                  <a:pt x="20944" y="12679"/>
                </a:lnTo>
                <a:lnTo>
                  <a:pt x="21600" y="12424"/>
                </a:lnTo>
                <a:lnTo>
                  <a:pt x="21540" y="15228"/>
                </a:lnTo>
                <a:lnTo>
                  <a:pt x="20914" y="14336"/>
                </a:lnTo>
                <a:lnTo>
                  <a:pt x="19186" y="14208"/>
                </a:lnTo>
                <a:lnTo>
                  <a:pt x="19186" y="15419"/>
                </a:lnTo>
                <a:lnTo>
                  <a:pt x="18799" y="16184"/>
                </a:lnTo>
                <a:lnTo>
                  <a:pt x="18978" y="17904"/>
                </a:lnTo>
                <a:lnTo>
                  <a:pt x="19574" y="19369"/>
                </a:lnTo>
                <a:lnTo>
                  <a:pt x="19991" y="20644"/>
                </a:lnTo>
                <a:lnTo>
                  <a:pt x="19931" y="21600"/>
                </a:lnTo>
                <a:close/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dcterms:created xsi:type="dcterms:W3CDTF">2021-10-29T04:57:38Z</dcterms:created>
  <dcterms:modified xsi:type="dcterms:W3CDTF">2021-10-29T05:18:13Z</dcterms:modified>
  <cp:revision>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