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12801600" cy="96012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7"/>
    <p:restoredTop sz="94660"/>
  </p:normalViewPr>
  <p:slideViewPr>
    <p:cSldViewPr>
      <p:cViewPr varScale="0">
        <p:scale>
          <a:sx n="40" d="100"/>
          <a:sy n="40" d="100"/>
        </p:scale>
        <p:origin x="-93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40080" y="2313924"/>
            <a:ext cx="11521440" cy="188180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40080" y="4330148"/>
            <a:ext cx="11521440" cy="322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2431539"/>
            <a:ext cx="11521440" cy="593105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79781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79781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0080" y="2431539"/>
            <a:ext cx="11521440" cy="59938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40080" y="4128525"/>
            <a:ext cx="11521440" cy="147856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1658649"/>
            <a:ext cx="11521440" cy="2469876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431541"/>
            <a:ext cx="5559098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2017" y="2431541"/>
            <a:ext cx="5609503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02422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02422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1" y="382269"/>
            <a:ext cx="4211638" cy="162687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90254" y="382273"/>
            <a:ext cx="6618413" cy="7899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381131"/>
            <a:ext cx="4211637" cy="5981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564796"/>
            <a:ext cx="7680960" cy="79343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297700"/>
            <a:ext cx="7680960" cy="613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421693"/>
            <a:ext cx="7680960" cy="9409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27681" y="8732237"/>
            <a:ext cx="574623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586115"/>
            <a:ext cx="11521440" cy="1391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431539"/>
            <a:ext cx="11521440" cy="599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732237"/>
            <a:ext cx="263557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75542" y="8732237"/>
            <a:ext cx="268597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image" Target="../media/image2.emf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4" name="図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0449" y="393007"/>
            <a:ext cx="11010228" cy="9208194"/>
          </a:xfrm>
          <a:prstGeom prst="rect">
            <a:avLst/>
          </a:prstGeom>
        </p:spPr>
      </p:pic>
      <p:sp>
        <p:nvSpPr>
          <p:cNvPr id="1108" name="テキスト 22"/>
          <p:cNvSpPr txBox="1"/>
          <p:nvPr/>
        </p:nvSpPr>
        <p:spPr>
          <a:xfrm>
            <a:off x="3851274" y="336600"/>
            <a:ext cx="7805526" cy="414465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clip" horzOverflow="clip"/>
          <a:lstStyle/>
          <a:p>
            <a:pPr algn="ctr"/>
            <a:r>
              <a:rPr kumimoji="1" lang="ja-JP" altLang="en-US" sz="2400" b="1"/>
              <a:t>農地利用の現在の状況図（うきは市全域）</a:t>
            </a:r>
            <a:endParaRPr kumimoji="1" lang="ja-JP" altLang="en-US" sz="2400" b="1"/>
          </a:p>
        </p:txBody>
      </p:sp>
      <p:pic>
        <p:nvPicPr>
          <p:cNvPr id="1109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00" y="7248600"/>
            <a:ext cx="3333738" cy="1838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2021-10-29T04:57:38Z</dcterms:created>
  <dcterms:modified xsi:type="dcterms:W3CDTF">2021-11-01T07:19:59Z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